
<file path=[Content_Types].xml><?xml version="1.0" encoding="utf-8"?>
<Types xmlns="http://schemas.openxmlformats.org/package/2006/content-types">
  <Default Extension="png" ContentType="image/png"/>
  <Default Extension="jpeg" ContentType="image/jpeg"/>
  <Default Extension="vtt" ContentType="text/vtt"/>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05" r:id="rId2"/>
    <p:sldId id="258" r:id="rId3"/>
    <p:sldId id="294" r:id="rId4"/>
    <p:sldId id="259" r:id="rId5"/>
    <p:sldId id="299" r:id="rId6"/>
    <p:sldId id="300" r:id="rId7"/>
    <p:sldId id="274" r:id="rId8"/>
    <p:sldId id="275" r:id="rId9"/>
    <p:sldId id="276" r:id="rId10"/>
    <p:sldId id="301" r:id="rId11"/>
    <p:sldId id="269" r:id="rId12"/>
    <p:sldId id="270" r:id="rId13"/>
    <p:sldId id="271" r:id="rId14"/>
    <p:sldId id="272" r:id="rId15"/>
    <p:sldId id="273" r:id="rId16"/>
    <p:sldId id="277" r:id="rId17"/>
    <p:sldId id="302" r:id="rId18"/>
    <p:sldId id="304" r:id="rId19"/>
    <p:sldId id="262" r:id="rId20"/>
    <p:sldId id="263" r:id="rId21"/>
    <p:sldId id="264" r:id="rId22"/>
    <p:sldId id="265" r:id="rId23"/>
    <p:sldId id="266" r:id="rId24"/>
    <p:sldId id="267" r:id="rId25"/>
    <p:sldId id="268" r:id="rId26"/>
    <p:sldId id="278" r:id="rId27"/>
    <p:sldId id="279" r:id="rId28"/>
    <p:sldId id="280" r:id="rId29"/>
    <p:sldId id="281" r:id="rId30"/>
    <p:sldId id="282" r:id="rId31"/>
    <p:sldId id="295" r:id="rId32"/>
    <p:sldId id="284" r:id="rId33"/>
    <p:sldId id="285" r:id="rId34"/>
    <p:sldId id="286" r:id="rId35"/>
    <p:sldId id="287" r:id="rId36"/>
    <p:sldId id="289" r:id="rId37"/>
    <p:sldId id="298" r:id="rId38"/>
    <p:sldId id="256" r:id="rId39"/>
    <p:sldId id="296" r:id="rId40"/>
  </p:sldIdLst>
  <p:sldSz cx="9144000" cy="5143500" type="screen16x9"/>
  <p:notesSz cx="7026275" cy="93122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521415D9-36F7-43E2-AB2F-B90AF26B5E84}">
      <p14:sectionLst xmlns:p14="http://schemas.microsoft.com/office/powerpoint/2010/main">
        <p14:section name="Introduction" id="{1E8013BE-0979-4489-9DCE-4B621E8B05C6}">
          <p14:sldIdLst>
            <p14:sldId id="305"/>
            <p14:sldId id="258"/>
            <p14:sldId id="294"/>
            <p14:sldId id="259"/>
          </p14:sldIdLst>
        </p14:section>
        <p14:section name="Inappropriate Content" id="{5C847454-8234-4216-97B0-B26C19ADC71E}">
          <p14:sldIdLst>
            <p14:sldId id="299"/>
            <p14:sldId id="300"/>
            <p14:sldId id="274"/>
            <p14:sldId id="275"/>
            <p14:sldId id="276"/>
            <p14:sldId id="301"/>
          </p14:sldIdLst>
        </p14:section>
        <p14:section name="Personal Information" id="{3162FAD5-95A6-40C2-BF25-9E9F3987B5C1}">
          <p14:sldIdLst>
            <p14:sldId id="269"/>
            <p14:sldId id="270"/>
            <p14:sldId id="271"/>
            <p14:sldId id="272"/>
            <p14:sldId id="273"/>
            <p14:sldId id="277"/>
          </p14:sldIdLst>
        </p14:section>
        <p14:section name="Unwanted Requests" id="{21095B82-1A00-4B80-ACE9-CD3D35D03346}">
          <p14:sldIdLst>
            <p14:sldId id="302"/>
            <p14:sldId id="304"/>
            <p14:sldId id="262"/>
            <p14:sldId id="263"/>
            <p14:sldId id="264"/>
            <p14:sldId id="265"/>
            <p14:sldId id="266"/>
            <p14:sldId id="267"/>
            <p14:sldId id="268"/>
          </p14:sldIdLst>
        </p14:section>
        <p14:section name="Cyberbullying" id="{94279899-42C9-4AC6-ADEC-20BF92DBEB7B}">
          <p14:sldIdLst>
            <p14:sldId id="278"/>
            <p14:sldId id="279"/>
            <p14:sldId id="280"/>
            <p14:sldId id="281"/>
            <p14:sldId id="282"/>
            <p14:sldId id="295"/>
            <p14:sldId id="284"/>
            <p14:sldId id="285"/>
          </p14:sldIdLst>
        </p14:section>
        <p14:section name="Conclusion" id="{37F465DB-11A7-493D-9CF8-454EDA446C8C}">
          <p14:sldIdLst>
            <p14:sldId id="286"/>
            <p14:sldId id="287"/>
          </p14:sldIdLst>
        </p14:section>
        <p14:section name="Copyright" id="{A1A26BA0-BBE9-46A0-955B-A773FBE54EF3}">
          <p14:sldIdLst>
            <p14:sldId id="289"/>
            <p14:sldId id="298"/>
            <p14:sldId id="256"/>
            <p14:sldId id="296"/>
          </p14:sldIdLst>
        </p14:section>
      </p14:sectionLst>
    </p:ext>
    <p:ext uri="{EFAFB233-063F-42B5-8137-9DF3F51BA10A}">
      <p15:sldGuideLst xmlns:p15="http://schemas.microsoft.com/office/powerpoint/2012/main">
        <p15:guide id="1" orient="horz" pos="756">
          <p15:clr>
            <a:srgbClr val="A4A3A4"/>
          </p15:clr>
        </p15:guide>
        <p15:guide id="2" pos="5472">
          <p15:clr>
            <a:srgbClr val="A4A3A4"/>
          </p15:clr>
        </p15:guide>
        <p15:guide id="3" orient="horz" pos="449">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Eastwood" initials="ME" lastIdx="3" clrIdx="0">
    <p:extLst/>
  </p:cmAuthor>
  <p:cmAuthor id="2" name="Jung-Ah Hwang" initials="JH" lastIdx="6" clrIdx="1"/>
  <p:cmAuthor id="3" name="Amani Rushing" initials="AR" lastIdx="1" clrIdx="2">
    <p:extLst/>
  </p:cmAuthor>
  <p:cmAuthor id="4" name="Susan K. Britton" initials="SKB" lastIdx="20" clrIdx="3">
    <p:extLst>
      <p:ext uri="{19B8F6BF-5375-455C-9EA6-DF929625EA0E}">
        <p15:presenceInfo xmlns:p15="http://schemas.microsoft.com/office/powerpoint/2012/main" userId="S-1-5-21-1311261535-823351919-3296614024-27243" providerId="AD"/>
      </p:ext>
    </p:extLst>
  </p:cmAuthor>
  <p:cmAuthor id="5" name="Meghan McCarthy" initials="MM" lastIdx="3" clrIdx="4">
    <p:extLst>
      <p:ext uri="{19B8F6BF-5375-455C-9EA6-DF929625EA0E}">
        <p15:presenceInfo xmlns:p15="http://schemas.microsoft.com/office/powerpoint/2012/main" userId="S-1-5-21-1311261535-823351919-3296614024-11876" providerId="AD"/>
      </p:ext>
    </p:extLst>
  </p:cmAuthor>
  <p:cmAuthor id="6" name="Michelle P. Bersabal" initials="MPB" lastIdx="10" clrIdx="5">
    <p:extLst>
      <p:ext uri="{19B8F6BF-5375-455C-9EA6-DF929625EA0E}">
        <p15:presenceInfo xmlns:p15="http://schemas.microsoft.com/office/powerpoint/2012/main" userId="S-1-5-21-1311261535-823351919-3296614024-22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AD00"/>
    <a:srgbClr val="00B8B4"/>
    <a:srgbClr val="CC9900"/>
    <a:srgbClr val="FFD961"/>
    <a:srgbClr val="FF6600"/>
    <a:srgbClr val="009E96"/>
    <a:srgbClr val="00ACA8"/>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8" autoAdjust="0"/>
    <p:restoredTop sz="80328" autoAdjust="0"/>
  </p:normalViewPr>
  <p:slideViewPr>
    <p:cSldViewPr snapToGrid="0" showGuides="1">
      <p:cViewPr varScale="1">
        <p:scale>
          <a:sx n="110" d="100"/>
          <a:sy n="110" d="100"/>
        </p:scale>
        <p:origin x="810" y="102"/>
      </p:cViewPr>
      <p:guideLst>
        <p:guide orient="horz" pos="756"/>
        <p:guide pos="5472"/>
        <p:guide orient="horz" pos="449"/>
      </p:guideLst>
    </p:cSldViewPr>
  </p:slideViewPr>
  <p:notesTextViewPr>
    <p:cViewPr>
      <p:scale>
        <a:sx n="150" d="100"/>
        <a:sy n="150" d="100"/>
      </p:scale>
      <p:origin x="0" y="0"/>
    </p:cViewPr>
  </p:notesTextViewPr>
  <p:sorterViewPr>
    <p:cViewPr>
      <p:scale>
        <a:sx n="131" d="100"/>
        <a:sy n="131" d="100"/>
      </p:scale>
      <p:origin x="0" y="-6894"/>
    </p:cViewPr>
  </p:sorterViewPr>
  <p:notesViewPr>
    <p:cSldViewPr snapToGrid="0" showGuides="1">
      <p:cViewPr varScale="1">
        <p:scale>
          <a:sx n="87" d="100"/>
          <a:sy n="87" d="100"/>
        </p:scale>
        <p:origin x="-3780" y="-78"/>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9863" y="0"/>
            <a:ext cx="3044825" cy="465138"/>
          </a:xfrm>
          <a:prstGeom prst="rect">
            <a:avLst/>
          </a:prstGeom>
        </p:spPr>
        <p:txBody>
          <a:bodyPr vert="horz" lIns="91440" tIns="45720" rIns="91440" bIns="45720" rtlCol="0"/>
          <a:lstStyle>
            <a:lvl1pPr algn="r">
              <a:defRPr sz="1200"/>
            </a:lvl1pPr>
          </a:lstStyle>
          <a:p>
            <a:fld id="{86225E1A-E0D3-4C20-97D5-0BB7BA38DAB4}" type="datetimeFigureOut">
              <a:rPr lang="en-US" smtClean="0"/>
              <a:t>6/3/2019</a:t>
            </a:fld>
            <a:endParaRPr lang="en-US"/>
          </a:p>
        </p:txBody>
      </p:sp>
      <p:sp>
        <p:nvSpPr>
          <p:cNvPr id="4" name="Footer Placeholder 3"/>
          <p:cNvSpPr>
            <a:spLocks noGrp="1"/>
          </p:cNvSpPr>
          <p:nvPr>
            <p:ph type="ftr" sz="quarter" idx="2"/>
          </p:nvPr>
        </p:nvSpPr>
        <p:spPr>
          <a:xfrm>
            <a:off x="0" y="8845550"/>
            <a:ext cx="304482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9863" y="8845550"/>
            <a:ext cx="3044825" cy="465138"/>
          </a:xfrm>
          <a:prstGeom prst="rect">
            <a:avLst/>
          </a:prstGeom>
        </p:spPr>
        <p:txBody>
          <a:bodyPr vert="horz" lIns="91440" tIns="45720" rIns="91440" bIns="45720" rtlCol="0" anchor="b"/>
          <a:lstStyle>
            <a:lvl1pPr algn="r">
              <a:defRPr sz="1200"/>
            </a:lvl1pPr>
          </a:lstStyle>
          <a:p>
            <a:fld id="{31F5FD1F-4794-44F2-81E5-5002203FD331}" type="slidenum">
              <a:rPr lang="en-US" smtClean="0"/>
              <a:t>‹#›</a:t>
            </a:fld>
            <a:endParaRPr lang="en-US"/>
          </a:p>
        </p:txBody>
      </p:sp>
    </p:spTree>
    <p:extLst>
      <p:ext uri="{BB962C8B-B14F-4D97-AF65-F5344CB8AC3E}">
        <p14:creationId xmlns:p14="http://schemas.microsoft.com/office/powerpoint/2010/main" val="2978930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wrap="square" lIns="93360" tIns="46680" rIns="93360" bIns="4668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979863" y="0"/>
            <a:ext cx="3044825" cy="465138"/>
          </a:xfrm>
          <a:prstGeom prst="rect">
            <a:avLst/>
          </a:prstGeom>
        </p:spPr>
        <p:txBody>
          <a:bodyPr vert="horz" wrap="square" lIns="93360" tIns="46680" rIns="93360" bIns="46680" numCol="1" anchor="t" anchorCtr="0" compatLnSpc="1">
            <a:prstTxWarp prst="textNoShape">
              <a:avLst/>
            </a:prstTxWarp>
          </a:bodyPr>
          <a:lstStyle>
            <a:lvl1pPr algn="r">
              <a:defRPr sz="1200"/>
            </a:lvl1pPr>
          </a:lstStyle>
          <a:p>
            <a:fld id="{6BA67095-D636-4D25-86F1-A8D68A4A2D1C}" type="datetimeFigureOut">
              <a:rPr lang="en-US"/>
              <a:pPr/>
              <a:t>6/3/2019</a:t>
            </a:fld>
            <a:endParaRPr lang="en-US"/>
          </a:p>
        </p:txBody>
      </p:sp>
      <p:sp>
        <p:nvSpPr>
          <p:cNvPr id="4" name="Slide Image Placeholder 3"/>
          <p:cNvSpPr>
            <a:spLocks noGrp="1" noRot="1" noChangeAspect="1"/>
          </p:cNvSpPr>
          <p:nvPr>
            <p:ph type="sldImg" idx="2"/>
          </p:nvPr>
        </p:nvSpPr>
        <p:spPr>
          <a:xfrm>
            <a:off x="407988" y="698500"/>
            <a:ext cx="6210300"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3360" tIns="46680" rIns="93360" bIns="4668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5550"/>
            <a:ext cx="3044825" cy="465138"/>
          </a:xfrm>
          <a:prstGeom prst="rect">
            <a:avLst/>
          </a:prstGeom>
        </p:spPr>
        <p:txBody>
          <a:bodyPr vert="horz" wrap="square" lIns="93360" tIns="46680" rIns="93360" bIns="4668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wrap="square" lIns="93360" tIns="46680" rIns="93360" bIns="46680" numCol="1" anchor="b" anchorCtr="0" compatLnSpc="1">
            <a:prstTxWarp prst="textNoShape">
              <a:avLst/>
            </a:prstTxWarp>
          </a:bodyPr>
          <a:lstStyle>
            <a:lvl1pPr algn="r">
              <a:defRPr sz="1200"/>
            </a:lvl1pPr>
          </a:lstStyle>
          <a:p>
            <a:fld id="{9756A01E-7F6B-4440-A0A5-D501F24A7DBC}" type="slidenum">
              <a:rPr lang="en-US"/>
              <a:pPr/>
              <a:t>‹#›</a:t>
            </a:fld>
            <a:endParaRPr lang="en-US"/>
          </a:p>
        </p:txBody>
      </p:sp>
    </p:spTree>
    <p:extLst>
      <p:ext uri="{BB962C8B-B14F-4D97-AF65-F5344CB8AC3E}">
        <p14:creationId xmlns:p14="http://schemas.microsoft.com/office/powerpoint/2010/main" val="2262679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ybertipline.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(Introduce yourself)</a:t>
            </a:r>
          </a:p>
        </p:txBody>
      </p:sp>
      <p:sp>
        <p:nvSpPr>
          <p:cNvPr id="4" name="Slide Number Placeholder 3"/>
          <p:cNvSpPr>
            <a:spLocks noGrp="1"/>
          </p:cNvSpPr>
          <p:nvPr>
            <p:ph type="sldNum" sz="quarter" idx="10"/>
          </p:nvPr>
        </p:nvSpPr>
        <p:spPr/>
        <p:txBody>
          <a:bodyPr/>
          <a:lstStyle/>
          <a:p>
            <a:fld id="{9756A01E-7F6B-4440-A0A5-D501F24A7DBC}" type="slidenum">
              <a:rPr lang="en-US" smtClean="0"/>
              <a:pPr/>
              <a:t>1</a:t>
            </a:fld>
            <a:endParaRPr lang="en-US"/>
          </a:p>
        </p:txBody>
      </p:sp>
    </p:spTree>
    <p:extLst>
      <p:ext uri="{BB962C8B-B14F-4D97-AF65-F5344CB8AC3E}">
        <p14:creationId xmlns:p14="http://schemas.microsoft.com/office/powerpoint/2010/main" val="291181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Remember to think before you post. Once you post something online, you can’t take it back. One good trick is to ask yourself, “Do I want my parents, grandparents or teachers seeing this?” If not, you shouldn’t post it.</a:t>
            </a:r>
          </a:p>
        </p:txBody>
      </p:sp>
      <p:sp>
        <p:nvSpPr>
          <p:cNvPr id="4" name="Slide Number Placeholder 3"/>
          <p:cNvSpPr>
            <a:spLocks noGrp="1"/>
          </p:cNvSpPr>
          <p:nvPr>
            <p:ph type="sldNum" sz="quarter" idx="10"/>
          </p:nvPr>
        </p:nvSpPr>
        <p:spPr/>
        <p:txBody>
          <a:bodyPr/>
          <a:lstStyle/>
          <a:p>
            <a:fld id="{9756A01E-7F6B-4440-A0A5-D501F24A7DBC}" type="slidenum">
              <a:rPr lang="en-US" smtClean="0"/>
              <a:pPr/>
              <a:t>10</a:t>
            </a:fld>
            <a:endParaRPr lang="en-US"/>
          </a:p>
        </p:txBody>
      </p:sp>
    </p:spTree>
    <p:extLst>
      <p:ext uri="{BB962C8B-B14F-4D97-AF65-F5344CB8AC3E}">
        <p14:creationId xmlns:p14="http://schemas.microsoft.com/office/powerpoint/2010/main" val="10740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You should also try to protect your privacy online. </a:t>
            </a:r>
            <a:r>
              <a:rPr lang="en-US" sz="1200" kern="1200" dirty="0">
                <a:solidFill>
                  <a:schemeClr val="tx1"/>
                </a:solidFill>
                <a:effectLst/>
                <a:latin typeface="+mn-lt"/>
                <a:ea typeface="+mn-ea"/>
                <a:cs typeface="+mn-cs"/>
              </a:rPr>
              <a:t>Avoid posting too much online - that includes information and pictures. Revealing too much about yourself online is risky because: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can spread very quickly.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can reach people you may not want it to.</a:t>
            </a:r>
          </a:p>
        </p:txBody>
      </p:sp>
      <p:sp>
        <p:nvSpPr>
          <p:cNvPr id="53252" name="Slide Number Placeholder 3"/>
          <p:cNvSpPr>
            <a:spLocks noGrp="1"/>
          </p:cNvSpPr>
          <p:nvPr>
            <p:ph type="sldNum" sz="quarter" idx="5"/>
          </p:nvPr>
        </p:nvSpPr>
        <p:spPr bwMode="auto">
          <a:noFill/>
          <a:ln>
            <a:miter lim="800000"/>
            <a:headEnd/>
            <a:tailEnd/>
          </a:ln>
        </p:spPr>
        <p:txBody>
          <a:bodyPr/>
          <a:lstStyle/>
          <a:p>
            <a:fld id="{7BFA98C2-B80B-4CC2-9509-CE7C3512C5FB}" type="slidenum">
              <a:rPr lang="en-US"/>
              <a:pPr/>
              <a:t>11</a:t>
            </a:fld>
            <a:endParaRPr lang="en-US"/>
          </a:p>
        </p:txBody>
      </p:sp>
    </p:spTree>
    <p:extLst>
      <p:ext uri="{BB962C8B-B14F-4D97-AF65-F5344CB8AC3E}">
        <p14:creationId xmlns:p14="http://schemas.microsoft.com/office/powerpoint/2010/main" val="248552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this video, you’ll see how one text message gets out of control and spreads much faster than anyone can keep up with.</a:t>
            </a:r>
          </a:p>
          <a:p>
            <a:pPr eaLnBrk="1" hangingPunct="1">
              <a:spcBef>
                <a:spcPct val="0"/>
              </a:spcBef>
            </a:pPr>
            <a:endParaRPr lang="en-US" dirty="0"/>
          </a:p>
          <a:p>
            <a:pPr eaLnBrk="1" hangingPunct="1">
              <a:spcBef>
                <a:spcPct val="0"/>
              </a:spcBef>
            </a:pPr>
            <a:r>
              <a:rPr lang="en-US" b="1" dirty="0"/>
              <a:t>(Click to show video.)</a:t>
            </a:r>
          </a:p>
        </p:txBody>
      </p:sp>
      <p:sp>
        <p:nvSpPr>
          <p:cNvPr id="54276" name="Slide Number Placeholder 3"/>
          <p:cNvSpPr>
            <a:spLocks noGrp="1"/>
          </p:cNvSpPr>
          <p:nvPr>
            <p:ph type="sldNum" sz="quarter" idx="5"/>
          </p:nvPr>
        </p:nvSpPr>
        <p:spPr bwMode="auto">
          <a:noFill/>
          <a:ln>
            <a:miter lim="800000"/>
            <a:headEnd/>
            <a:tailEnd/>
          </a:ln>
        </p:spPr>
        <p:txBody>
          <a:bodyPr/>
          <a:lstStyle/>
          <a:p>
            <a:fld id="{43B311D4-5B90-473A-A766-A67ACC6ABC12}" type="slidenum">
              <a:rPr lang="en-US"/>
              <a:pPr/>
              <a:t>12</a:t>
            </a:fld>
            <a:endParaRPr lang="en-US"/>
          </a:p>
        </p:txBody>
      </p:sp>
    </p:spTree>
    <p:extLst>
      <p:ext uri="{BB962C8B-B14F-4D97-AF65-F5344CB8AC3E}">
        <p14:creationId xmlns:p14="http://schemas.microsoft.com/office/powerpoint/2010/main" val="113125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(Video plays.)</a:t>
            </a:r>
          </a:p>
        </p:txBody>
      </p:sp>
      <p:sp>
        <p:nvSpPr>
          <p:cNvPr id="55300" name="Slide Number Placeholder 3"/>
          <p:cNvSpPr>
            <a:spLocks noGrp="1"/>
          </p:cNvSpPr>
          <p:nvPr>
            <p:ph type="sldNum" sz="quarter" idx="5"/>
          </p:nvPr>
        </p:nvSpPr>
        <p:spPr bwMode="auto">
          <a:noFill/>
          <a:ln>
            <a:miter lim="800000"/>
            <a:headEnd/>
            <a:tailEnd/>
          </a:ln>
        </p:spPr>
        <p:txBody>
          <a:bodyPr/>
          <a:lstStyle/>
          <a:p>
            <a:fld id="{F2FEF640-0799-4C0E-9AC7-07CDAD5A27DD}" type="slidenum">
              <a:rPr lang="en-US"/>
              <a:pPr/>
              <a:t>13</a:t>
            </a:fld>
            <a:endParaRPr lang="en-US"/>
          </a:p>
        </p:txBody>
      </p:sp>
    </p:spTree>
    <p:extLst>
      <p:ext uri="{BB962C8B-B14F-4D97-AF65-F5344CB8AC3E}">
        <p14:creationId xmlns:p14="http://schemas.microsoft.com/office/powerpoint/2010/main" val="393172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Did you see how quickly the rumor about Allie’s crush spread around the school? That’s why you want to avoid sharing too much online - because it can spread very fast and quickly get out of control.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might not mind sharing certain types of information, </a:t>
            </a:r>
            <a:r>
              <a:rPr lang="en-US" sz="1200" u="none" kern="1200" dirty="0">
                <a:solidFill>
                  <a:schemeClr val="tx1"/>
                </a:solidFill>
                <a:effectLst/>
                <a:latin typeface="+mn-lt"/>
                <a:ea typeface="+mn-ea"/>
                <a:cs typeface="+mn-cs"/>
              </a:rPr>
              <a:t>like your favorite movie, but you definitely don’t want to share personal information.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Suggested activity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everyone play the telephone game to show how easy it is for things that spread online to become distorted.</a:t>
            </a:r>
          </a:p>
        </p:txBody>
      </p:sp>
      <p:sp>
        <p:nvSpPr>
          <p:cNvPr id="56324" name="Slide Number Placeholder 3"/>
          <p:cNvSpPr>
            <a:spLocks noGrp="1"/>
          </p:cNvSpPr>
          <p:nvPr>
            <p:ph type="sldNum" sz="quarter" idx="5"/>
          </p:nvPr>
        </p:nvSpPr>
        <p:spPr bwMode="auto">
          <a:noFill/>
          <a:ln>
            <a:miter lim="800000"/>
            <a:headEnd/>
            <a:tailEnd/>
          </a:ln>
        </p:spPr>
        <p:txBody>
          <a:bodyPr/>
          <a:lstStyle/>
          <a:p>
            <a:fld id="{AD1635D3-50D4-4BA5-89C1-4FD5E6598E85}" type="slidenum">
              <a:rPr lang="en-US"/>
              <a:pPr/>
              <a:t>14</a:t>
            </a:fld>
            <a:endParaRPr lang="en-US"/>
          </a:p>
        </p:txBody>
      </p:sp>
    </p:spTree>
    <p:extLst>
      <p:ext uri="{BB962C8B-B14F-4D97-AF65-F5344CB8AC3E}">
        <p14:creationId xmlns:p14="http://schemas.microsoft.com/office/powerpoint/2010/main" val="310765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Personal information that you shouldn’t share online includes your:</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Passwords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Home address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Location</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Home/cell phone number</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Email address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Everything you post online can potentially be seen by a lot of people, so you have to be careful about </a:t>
            </a:r>
            <a:r>
              <a:rPr lang="en-US" sz="1200" b="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you tell and </a:t>
            </a:r>
            <a:r>
              <a:rPr lang="en-US" sz="1200" b="1" kern="1200" dirty="0">
                <a:solidFill>
                  <a:schemeClr val="tx1"/>
                </a:solidFill>
                <a:effectLst/>
                <a:latin typeface="+mn-lt"/>
                <a:ea typeface="+mn-ea"/>
                <a:cs typeface="+mn-cs"/>
              </a:rPr>
              <a:t>who</a:t>
            </a:r>
            <a:r>
              <a:rPr lang="en-US" sz="1200" kern="1200" dirty="0">
                <a:solidFill>
                  <a:schemeClr val="tx1"/>
                </a:solidFill>
                <a:effectLst/>
                <a:latin typeface="+mn-lt"/>
                <a:ea typeface="+mn-ea"/>
                <a:cs typeface="+mn-cs"/>
              </a:rPr>
              <a:t> you tell. Sharing personal information online is a security risk. You could:</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Become the victim of an online scam.</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Or have your computer or online accounts hacked.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careful not to share personal information with anyone. You should also be careful not to share your family or friends’ personal information online either. Here are two examples of when you should avoid sharing someone else’s personal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friend asks you for another’s phone number. Don’t post it online! Call them with the number instead.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friend asks for your email password because she says best friends share everything. Don’t share your password! The only person it’s OK to share your password with is your parent or guardian.</a:t>
            </a:r>
          </a:p>
        </p:txBody>
      </p:sp>
      <p:sp>
        <p:nvSpPr>
          <p:cNvPr id="57348" name="Slide Number Placeholder 3"/>
          <p:cNvSpPr>
            <a:spLocks noGrp="1"/>
          </p:cNvSpPr>
          <p:nvPr>
            <p:ph type="sldNum" sz="quarter" idx="5"/>
          </p:nvPr>
        </p:nvSpPr>
        <p:spPr bwMode="auto">
          <a:noFill/>
          <a:ln>
            <a:miter lim="800000"/>
            <a:headEnd/>
            <a:tailEnd/>
          </a:ln>
        </p:spPr>
        <p:txBody>
          <a:bodyPr/>
          <a:lstStyle/>
          <a:p>
            <a:fld id="{D503CB27-1A98-402B-ABAE-69B522A29A23}" type="slidenum">
              <a:rPr lang="en-US"/>
              <a:pPr/>
              <a:t>15</a:t>
            </a:fld>
            <a:endParaRPr lang="en-US"/>
          </a:p>
        </p:txBody>
      </p:sp>
    </p:spTree>
    <p:extLst>
      <p:ext uri="{BB962C8B-B14F-4D97-AF65-F5344CB8AC3E}">
        <p14:creationId xmlns:p14="http://schemas.microsoft.com/office/powerpoint/2010/main" val="58370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As you saw, Tad decided to clean up his profile when his friend pointed out that some posts made him look immature. How many of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 profile on a social media site or app like Facebook, Instagram or Twitter?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in a virtual world like </a:t>
            </a:r>
            <a:r>
              <a:rPr lang="en-US" sz="1200" kern="1200" dirty="0" err="1">
                <a:solidFill>
                  <a:schemeClr val="tx1"/>
                </a:solidFill>
                <a:effectLst/>
                <a:latin typeface="+mn-lt"/>
                <a:ea typeface="+mn-ea"/>
                <a:cs typeface="+mn-cs"/>
              </a:rPr>
              <a:t>Neopets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Runescape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 gaming account with Xbox or PlayStation?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(Pause for audience 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all of these online accounts, you want to be sure you’re not sharing too much. Here are some tips to avoid revealing too much online: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share personal information - Remember, that includes your address, phone numbers, passwords and schedule.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privacy settings and check them often - That means setting your page to private and limiting who can see your posts and pictures.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appropriate </a:t>
            </a:r>
            <a:r>
              <a:rPr lang="en-US" sz="1200" kern="1200" dirty="0" err="1">
                <a:solidFill>
                  <a:schemeClr val="tx1"/>
                </a:solidFill>
                <a:effectLst/>
                <a:latin typeface="+mn-lt"/>
                <a:ea typeface="+mn-ea"/>
                <a:cs typeface="+mn-cs"/>
              </a:rPr>
              <a:t>screennames</a:t>
            </a:r>
            <a:r>
              <a:rPr lang="en-US" sz="1200" kern="1200" dirty="0">
                <a:solidFill>
                  <a:schemeClr val="tx1"/>
                </a:solidFill>
                <a:effectLst/>
                <a:latin typeface="+mn-lt"/>
                <a:ea typeface="+mn-ea"/>
                <a:cs typeface="+mn-cs"/>
              </a:rPr>
              <a:t> - You don’t want to give the wrong impression, so pick something that’s not embarrassing or offensive.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accept friends you know in real life - That goes for “friends of friends,” too. If you don’t know them, don’t add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make jokes that are threats - They can be taken out of context and you can get in serious trouble.</a:t>
            </a:r>
          </a:p>
        </p:txBody>
      </p:sp>
      <p:sp>
        <p:nvSpPr>
          <p:cNvPr id="61444" name="Slide Number Placeholder 3"/>
          <p:cNvSpPr>
            <a:spLocks noGrp="1"/>
          </p:cNvSpPr>
          <p:nvPr>
            <p:ph type="sldNum" sz="quarter" idx="5"/>
          </p:nvPr>
        </p:nvSpPr>
        <p:spPr bwMode="auto">
          <a:noFill/>
          <a:ln>
            <a:miter lim="800000"/>
            <a:headEnd/>
            <a:tailEnd/>
          </a:ln>
        </p:spPr>
        <p:txBody>
          <a:bodyPr/>
          <a:lstStyle/>
          <a:p>
            <a:fld id="{69CF0C6E-3146-42E1-9476-A2E2E05CAFB6}" type="slidenum">
              <a:rPr lang="en-US"/>
              <a:pPr/>
              <a:t>16</a:t>
            </a:fld>
            <a:endParaRPr lang="en-US"/>
          </a:p>
        </p:txBody>
      </p:sp>
    </p:spTree>
    <p:extLst>
      <p:ext uri="{BB962C8B-B14F-4D97-AF65-F5344CB8AC3E}">
        <p14:creationId xmlns:p14="http://schemas.microsoft.com/office/powerpoint/2010/main" val="957782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Now let’s move from what you’re doing online to who you’re talking to. It’s important to understand that some people don’t have the best intentions and may ask you to do things you don’t want to do. This is called an inappropriate request. </a:t>
            </a:r>
          </a:p>
          <a:p>
            <a:r>
              <a:rPr lang="en-US" sz="1200" u="none"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Here are some examples of inappropriate requests: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You’re in a video chat with friends and one of them jokingly asks you to pull up your shirt.</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Someone emails you a link to an adult website they want you to see.</a:t>
            </a:r>
          </a:p>
          <a:p>
            <a:r>
              <a:rPr lang="en-US" sz="1200" u="none"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No matter who makes the request - an older teen, an adult, a stranger or a friend - you don’t have to do it. Some kids are bothered by these requests, others aren’t. But you </a:t>
            </a:r>
            <a:r>
              <a:rPr lang="en-US" sz="1200" b="1" u="none" kern="1200" dirty="0">
                <a:solidFill>
                  <a:schemeClr val="tx1"/>
                </a:solidFill>
                <a:effectLst/>
                <a:latin typeface="+mn-lt"/>
                <a:ea typeface="+mn-ea"/>
                <a:cs typeface="+mn-cs"/>
              </a:rPr>
              <a:t>all</a:t>
            </a:r>
            <a:r>
              <a:rPr lang="en-US" sz="1200" u="none" kern="1200" dirty="0">
                <a:solidFill>
                  <a:schemeClr val="tx1"/>
                </a:solidFill>
                <a:effectLst/>
                <a:latin typeface="+mn-lt"/>
                <a:ea typeface="+mn-ea"/>
                <a:cs typeface="+mn-cs"/>
              </a:rPr>
              <a:t> have the right to say “no.”</a:t>
            </a:r>
          </a:p>
        </p:txBody>
      </p:sp>
      <p:sp>
        <p:nvSpPr>
          <p:cNvPr id="4" name="Slide Number Placeholder 3"/>
          <p:cNvSpPr>
            <a:spLocks noGrp="1"/>
          </p:cNvSpPr>
          <p:nvPr>
            <p:ph type="sldNum" sz="quarter" idx="10"/>
          </p:nvPr>
        </p:nvSpPr>
        <p:spPr/>
        <p:txBody>
          <a:bodyPr/>
          <a:lstStyle/>
          <a:p>
            <a:fld id="{18BD3B28-AEAD-4E3A-93A6-D845D8C94C3E}" type="slidenum">
              <a:rPr lang="en-US" smtClean="0"/>
              <a:pPr/>
              <a:t>17</a:t>
            </a:fld>
            <a:endParaRPr lang="en-US"/>
          </a:p>
        </p:txBody>
      </p:sp>
    </p:spTree>
    <p:extLst>
      <p:ext uri="{BB962C8B-B14F-4D97-AF65-F5344CB8AC3E}">
        <p14:creationId xmlns:p14="http://schemas.microsoft.com/office/powerpoint/2010/main" val="2238419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If anyone is sending you unwanted requests, you should:</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Block or unfriend them.</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Report any inappropriate behavior to the website or app you’re using.</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Tell an adult you trust.</a:t>
            </a:r>
            <a:endParaRPr lang="en-US" u="none" dirty="0"/>
          </a:p>
        </p:txBody>
      </p:sp>
      <p:sp>
        <p:nvSpPr>
          <p:cNvPr id="4" name="Slide Number Placeholder 3"/>
          <p:cNvSpPr>
            <a:spLocks noGrp="1"/>
          </p:cNvSpPr>
          <p:nvPr>
            <p:ph type="sldNum" sz="quarter" idx="10"/>
          </p:nvPr>
        </p:nvSpPr>
        <p:spPr/>
        <p:txBody>
          <a:bodyPr/>
          <a:lstStyle/>
          <a:p>
            <a:fld id="{18BD3B28-AEAD-4E3A-93A6-D845D8C94C3E}" type="slidenum">
              <a:rPr lang="en-US" smtClean="0"/>
              <a:pPr/>
              <a:t>18</a:t>
            </a:fld>
            <a:endParaRPr lang="en-US"/>
          </a:p>
        </p:txBody>
      </p:sp>
    </p:spTree>
    <p:extLst>
      <p:ext uri="{BB962C8B-B14F-4D97-AF65-F5344CB8AC3E}">
        <p14:creationId xmlns:p14="http://schemas.microsoft.com/office/powerpoint/2010/main" val="1631450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u="none" kern="1200" dirty="0">
                <a:solidFill>
                  <a:schemeClr val="tx1"/>
                </a:solidFill>
                <a:effectLst/>
                <a:latin typeface="+mn-lt"/>
                <a:ea typeface="+mn-ea"/>
                <a:cs typeface="+mn-cs"/>
              </a:rPr>
              <a:t> Sometimes inappropriate requests develop into more dangerous relationships. You may talk to older teens and adults you don’t know online when you’re doing something like playing a game, but they should never:</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Talk about dating you.</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Ask for revealing pictures of you.</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Ask to meet you offline.</a:t>
            </a:r>
          </a:p>
          <a:p>
            <a:pPr marL="171450" lvl="0" indent="-171450">
              <a:buFont typeface="Arial" panose="020B0604020202020204" pitchFamily="34" charset="0"/>
              <a:buChar char="•"/>
            </a:pPr>
            <a:endParaRPr lang="en-US" sz="1200" u="none" kern="1200" dirty="0">
              <a:solidFill>
                <a:schemeClr val="tx1"/>
              </a:solidFill>
              <a:effectLst/>
              <a:latin typeface="+mn-lt"/>
              <a:ea typeface="+mn-ea"/>
              <a:cs typeface="+mn-cs"/>
            </a:endParaRPr>
          </a:p>
          <a:p>
            <a:pPr marL="0" lvl="0" indent="0">
              <a:buFont typeface="Arial" panose="020B0604020202020204" pitchFamily="34" charset="0"/>
              <a:buNone/>
            </a:pPr>
            <a:r>
              <a:rPr lang="en-US" sz="1200" u="none" kern="1200" dirty="0">
                <a:solidFill>
                  <a:schemeClr val="tx1"/>
                </a:solidFill>
                <a:effectLst/>
                <a:latin typeface="+mn-lt"/>
                <a:ea typeface="+mn-ea"/>
                <a:cs typeface="+mn-cs"/>
              </a:rPr>
              <a:t>If one or more of these things happen to you tell a trusted adult and report what happened to the app or website. You can also report to the </a:t>
            </a:r>
            <a:r>
              <a:rPr lang="en-US" sz="1200" u="none" kern="1200" dirty="0" err="1">
                <a:solidFill>
                  <a:schemeClr val="tx1"/>
                </a:solidFill>
                <a:effectLst/>
                <a:latin typeface="+mn-lt"/>
                <a:ea typeface="+mn-ea"/>
                <a:cs typeface="+mn-cs"/>
              </a:rPr>
              <a:t>CyberTipline</a:t>
            </a:r>
            <a:r>
              <a:rPr lang="en-US" sz="1200" u="none" kern="1200" dirty="0">
                <a:solidFill>
                  <a:schemeClr val="tx1"/>
                </a:solidFill>
                <a:effectLst/>
                <a:latin typeface="+mn-lt"/>
                <a:ea typeface="+mn-ea"/>
                <a:cs typeface="+mn-cs"/>
              </a:rPr>
              <a:t> at www.cybertipline.org</a:t>
            </a:r>
          </a:p>
        </p:txBody>
      </p:sp>
      <p:sp>
        <p:nvSpPr>
          <p:cNvPr id="46084" name="Slide Number Placeholder 3"/>
          <p:cNvSpPr>
            <a:spLocks noGrp="1"/>
          </p:cNvSpPr>
          <p:nvPr>
            <p:ph type="sldNum" sz="quarter" idx="5"/>
          </p:nvPr>
        </p:nvSpPr>
        <p:spPr bwMode="auto">
          <a:noFill/>
          <a:ln>
            <a:miter lim="800000"/>
            <a:headEnd/>
            <a:tailEnd/>
          </a:ln>
        </p:spPr>
        <p:txBody>
          <a:bodyPr/>
          <a:lstStyle/>
          <a:p>
            <a:fld id="{ADBC4BAE-A076-470D-900D-274101D1765B}" type="slidenum">
              <a:rPr lang="en-US"/>
              <a:pPr/>
              <a:t>19</a:t>
            </a:fld>
            <a:endParaRPr lang="en-US"/>
          </a:p>
        </p:txBody>
      </p:sp>
    </p:spTree>
    <p:extLst>
      <p:ext uri="{BB962C8B-B14F-4D97-AF65-F5344CB8AC3E}">
        <p14:creationId xmlns:p14="http://schemas.microsoft.com/office/powerpoint/2010/main" val="379274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How many of you have learned about Internet safety before?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(Pause for audience 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you may have already heard about some of these things we’ll be discussing, it’s always important to hear them again. Why?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get older, you’ll be facing more and more of these issues.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Internet is always changing, so you might need new </a:t>
            </a:r>
            <a:r>
              <a:rPr lang="en-US" sz="1200" u="none" kern="1200" dirty="0">
                <a:solidFill>
                  <a:schemeClr val="tx1"/>
                </a:solidFill>
                <a:effectLst/>
                <a:latin typeface="+mn-lt"/>
                <a:ea typeface="+mn-ea"/>
                <a:cs typeface="+mn-cs"/>
              </a:rPr>
              <a:t>ways</a:t>
            </a:r>
            <a:r>
              <a:rPr lang="en-US" sz="1200" u="none" kern="1200" baseline="0" dirty="0">
                <a:solidFill>
                  <a:schemeClr val="tx1"/>
                </a:solidFill>
                <a:effectLst/>
                <a:latin typeface="+mn-lt"/>
                <a:ea typeface="+mn-ea"/>
                <a:cs typeface="+mn-cs"/>
              </a:rPr>
              <a:t> to safer</a:t>
            </a:r>
            <a:r>
              <a:rPr lang="en-US" sz="1200" kern="1200" baseline="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Practice makes perfect!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we’ll be talking about:</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How posting something inappropriate online can have serious consequences. </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What kind of personal information is not OK to post and how to protect your privacy.</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What to do if you get unwanted requests from an older teen or adult.</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Why we all need to work together to stop cyberbullying.</a:t>
            </a:r>
            <a:endParaRPr lang="en-US" u="none" dirty="0"/>
          </a:p>
        </p:txBody>
      </p:sp>
      <p:sp>
        <p:nvSpPr>
          <p:cNvPr id="40964" name="Slide Number Placeholder 3"/>
          <p:cNvSpPr>
            <a:spLocks noGrp="1"/>
          </p:cNvSpPr>
          <p:nvPr>
            <p:ph type="sldNum" sz="quarter" idx="5"/>
          </p:nvPr>
        </p:nvSpPr>
        <p:spPr bwMode="auto">
          <a:noFill/>
          <a:ln>
            <a:miter lim="800000"/>
            <a:headEnd/>
            <a:tailEnd/>
          </a:ln>
        </p:spPr>
        <p:txBody>
          <a:bodyPr/>
          <a:lstStyle/>
          <a:p>
            <a:fld id="{CA34307A-BCDE-445B-A7CC-7151B4F74431}" type="slidenum">
              <a:rPr lang="en-US"/>
              <a:pPr/>
              <a:t>2</a:t>
            </a:fld>
            <a:endParaRPr lang="en-US"/>
          </a:p>
        </p:txBody>
      </p:sp>
    </p:spTree>
    <p:extLst>
      <p:ext uri="{BB962C8B-B14F-4D97-AF65-F5344CB8AC3E}">
        <p14:creationId xmlns:p14="http://schemas.microsoft.com/office/powerpoint/2010/main" val="3114046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u="none" kern="1200" dirty="0">
                <a:solidFill>
                  <a:schemeClr val="tx1"/>
                </a:solidFill>
                <a:effectLst/>
                <a:latin typeface="+mn-lt"/>
                <a:ea typeface="+mn-ea"/>
                <a:cs typeface="+mn-cs"/>
              </a:rPr>
              <a:t>Not everyone online has bad intentions, but you should still be careful when </a:t>
            </a:r>
            <a:r>
              <a:rPr lang="en-US" sz="1200" kern="1200" dirty="0">
                <a:solidFill>
                  <a:schemeClr val="tx1"/>
                </a:solidFill>
                <a:effectLst/>
                <a:latin typeface="+mn-lt"/>
                <a:ea typeface="+mn-ea"/>
                <a:cs typeface="+mn-cs"/>
              </a:rPr>
              <a:t>talking to people you don’t know. </a:t>
            </a:r>
            <a:r>
              <a:rPr lang="en-US" sz="1200" u="none" kern="1200" dirty="0">
                <a:solidFill>
                  <a:schemeClr val="tx1"/>
                </a:solidFill>
                <a:effectLst/>
                <a:latin typeface="+mn-lt"/>
                <a:ea typeface="+mn-ea"/>
                <a:cs typeface="+mn-cs"/>
              </a:rPr>
              <a:t>And even if the request doesn’t come from an adult, you shouldn’t meet offline. </a:t>
            </a:r>
            <a:r>
              <a:rPr lang="en-US" sz="1200" kern="1200" dirty="0">
                <a:solidFill>
                  <a:schemeClr val="tx1"/>
                </a:solidFill>
                <a:effectLst/>
                <a:latin typeface="+mn-lt"/>
                <a:ea typeface="+mn-ea"/>
                <a:cs typeface="+mn-cs"/>
              </a:rPr>
              <a:t>Watch this video to see how </a:t>
            </a:r>
            <a:r>
              <a:rPr lang="en-US" sz="1200" kern="1200" dirty="0" err="1">
                <a:solidFill>
                  <a:schemeClr val="tx1"/>
                </a:solidFill>
                <a:effectLst/>
                <a:latin typeface="+mn-lt"/>
                <a:ea typeface="+mn-ea"/>
                <a:cs typeface="+mn-cs"/>
              </a:rPr>
              <a:t>Keyan’s</a:t>
            </a:r>
            <a:r>
              <a:rPr lang="en-US" sz="1200" kern="1200" dirty="0">
                <a:solidFill>
                  <a:schemeClr val="tx1"/>
                </a:solidFill>
                <a:effectLst/>
                <a:latin typeface="+mn-lt"/>
                <a:ea typeface="+mn-ea"/>
                <a:cs typeface="+mn-cs"/>
              </a:rPr>
              <a:t> new online friend raises some red flags for his friends.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 to show video.)</a:t>
            </a:r>
            <a:endParaRPr lang="en-US" sz="1200" kern="1200" dirty="0">
              <a:solidFill>
                <a:schemeClr val="tx1"/>
              </a:solidFill>
              <a:effectLst/>
              <a:latin typeface="+mn-lt"/>
              <a:ea typeface="+mn-ea"/>
              <a:cs typeface="+mn-cs"/>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6313B8EC-0277-4C7A-B0ED-F5BE1908629A}" type="slidenum">
              <a:rPr lang="en-US"/>
              <a:pPr/>
              <a:t>20</a:t>
            </a:fld>
            <a:endParaRPr lang="en-US"/>
          </a:p>
        </p:txBody>
      </p:sp>
    </p:spTree>
    <p:extLst>
      <p:ext uri="{BB962C8B-B14F-4D97-AF65-F5344CB8AC3E}">
        <p14:creationId xmlns:p14="http://schemas.microsoft.com/office/powerpoint/2010/main" val="4075368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(Video plays.)</a:t>
            </a:r>
          </a:p>
        </p:txBody>
      </p:sp>
      <p:sp>
        <p:nvSpPr>
          <p:cNvPr id="48132" name="Slide Number Placeholder 3"/>
          <p:cNvSpPr>
            <a:spLocks noGrp="1"/>
          </p:cNvSpPr>
          <p:nvPr>
            <p:ph type="sldNum" sz="quarter" idx="5"/>
          </p:nvPr>
        </p:nvSpPr>
        <p:spPr bwMode="auto">
          <a:noFill/>
          <a:ln>
            <a:miter lim="800000"/>
            <a:headEnd/>
            <a:tailEnd/>
          </a:ln>
        </p:spPr>
        <p:txBody>
          <a:bodyPr/>
          <a:lstStyle/>
          <a:p>
            <a:fld id="{4D1FF0F5-0634-4BFF-A36E-FB213EF4B9BF}" type="slidenum">
              <a:rPr lang="en-US"/>
              <a:pPr/>
              <a:t>21</a:t>
            </a:fld>
            <a:endParaRPr lang="en-US"/>
          </a:p>
        </p:txBody>
      </p:sp>
    </p:spTree>
    <p:extLst>
      <p:ext uri="{BB962C8B-B14F-4D97-AF65-F5344CB8AC3E}">
        <p14:creationId xmlns:p14="http://schemas.microsoft.com/office/powerpoint/2010/main" val="983358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Not only did Tracy ask to meet offline, she did things that made </a:t>
            </a:r>
            <a:r>
              <a:rPr lang="en-US" sz="1200" kern="1200" dirty="0" err="1">
                <a:solidFill>
                  <a:schemeClr val="tx1"/>
                </a:solidFill>
                <a:effectLst/>
                <a:latin typeface="+mn-lt"/>
                <a:ea typeface="+mn-ea"/>
                <a:cs typeface="+mn-cs"/>
              </a:rPr>
              <a:t>Keyan’s</a:t>
            </a:r>
            <a:r>
              <a:rPr lang="en-US" sz="1200" kern="1200" dirty="0">
                <a:solidFill>
                  <a:schemeClr val="tx1"/>
                </a:solidFill>
                <a:effectLst/>
                <a:latin typeface="+mn-lt"/>
                <a:ea typeface="+mn-ea"/>
                <a:cs typeface="+mn-cs"/>
              </a:rPr>
              <a:t> friends question her </a:t>
            </a:r>
            <a:r>
              <a:rPr lang="en-US" sz="1200" u="none" kern="1200" dirty="0">
                <a:solidFill>
                  <a:schemeClr val="tx1"/>
                </a:solidFill>
                <a:effectLst/>
                <a:latin typeface="+mn-lt"/>
                <a:ea typeface="+mn-ea"/>
                <a:cs typeface="+mn-cs"/>
              </a:rPr>
              <a:t>intentions. Some people may try to meet you offline</a:t>
            </a:r>
            <a:r>
              <a:rPr lang="en-US" sz="1200" b="1" u="non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by flattering you and pretending they care. This is called “grooming.” Don’t trust anyone who tries 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Send gifts through the mail, like bus tickets, cell phones or webcams.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you against your family and friends.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you feel guilty or ashamed.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 about adult things.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Share or ask for revealing pictures.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If these things have happened to you it is not your fault. Talk to a trusted adult about what happened.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Examples from the news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 12-year-old girl in OH began chatting with an older man on </a:t>
            </a:r>
            <a:r>
              <a:rPr lang="en-US" sz="1200" u="none" kern="1200" dirty="0" err="1">
                <a:solidFill>
                  <a:schemeClr val="tx1"/>
                </a:solidFill>
                <a:effectLst/>
                <a:latin typeface="+mn-lt"/>
                <a:ea typeface="+mn-ea"/>
                <a:cs typeface="+mn-cs"/>
              </a:rPr>
              <a:t>Kik</a:t>
            </a:r>
            <a:r>
              <a:rPr lang="en-US" sz="1200" u="none" kern="1200" dirty="0">
                <a:solidFill>
                  <a:schemeClr val="tx1"/>
                </a:solidFill>
                <a:effectLst/>
                <a:latin typeface="+mn-lt"/>
                <a:ea typeface="+mn-ea"/>
                <a:cs typeface="+mn-cs"/>
              </a:rPr>
              <a:t>. He asked her to send revealing pictures of herself using her cell phone. She sent the pictures and he was arrested.</a:t>
            </a:r>
            <a:r>
              <a:rPr lang="en-US" sz="1200" u="none" kern="1200" baseline="30000" dirty="0">
                <a:solidFill>
                  <a:schemeClr val="tx1"/>
                </a:solidFill>
                <a:effectLst/>
                <a:latin typeface="+mn-lt"/>
                <a:ea typeface="+mn-ea"/>
                <a:cs typeface="+mn-cs"/>
              </a:rPr>
              <a:t>3</a:t>
            </a:r>
            <a:endParaRPr lang="en-US" sz="120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 14-year-old boy in MD met up with a man he had been chatting with online. He thought he was chatting with a 16-year-old. The boy called the police after their visit and the man was arrested. </a:t>
            </a:r>
            <a:r>
              <a:rPr lang="en-US" sz="1200" u="none" kern="1200" baseline="30000" dirty="0">
                <a:solidFill>
                  <a:schemeClr val="tx1"/>
                </a:solidFill>
                <a:effectLst/>
                <a:latin typeface="+mn-lt"/>
                <a:ea typeface="+mn-ea"/>
                <a:cs typeface="+mn-cs"/>
              </a:rPr>
              <a:t>4</a:t>
            </a:r>
            <a:endParaRPr lang="en-US" u="none" dirty="0"/>
          </a:p>
          <a:p>
            <a:pPr eaLnBrk="1" hangingPunct="1">
              <a:spcBef>
                <a:spcPct val="0"/>
              </a:spcBef>
            </a:pPr>
            <a:endParaRPr lang="en-US" dirty="0"/>
          </a:p>
        </p:txBody>
      </p:sp>
      <p:sp>
        <p:nvSpPr>
          <p:cNvPr id="49156" name="Slide Number Placeholder 3"/>
          <p:cNvSpPr>
            <a:spLocks noGrp="1"/>
          </p:cNvSpPr>
          <p:nvPr>
            <p:ph type="sldNum" sz="quarter" idx="5"/>
          </p:nvPr>
        </p:nvSpPr>
        <p:spPr bwMode="auto">
          <a:noFill/>
          <a:ln>
            <a:miter lim="800000"/>
            <a:headEnd/>
            <a:tailEnd/>
          </a:ln>
        </p:spPr>
        <p:txBody>
          <a:bodyPr/>
          <a:lstStyle/>
          <a:p>
            <a:fld id="{E3B95231-887D-4F79-AD12-C7B23800B087}" type="slidenum">
              <a:rPr lang="en-US"/>
              <a:pPr/>
              <a:t>22</a:t>
            </a:fld>
            <a:endParaRPr lang="en-US"/>
          </a:p>
        </p:txBody>
      </p:sp>
    </p:spTree>
    <p:extLst>
      <p:ext uri="{BB962C8B-B14F-4D97-AF65-F5344CB8AC3E}">
        <p14:creationId xmlns:p14="http://schemas.microsoft.com/office/powerpoint/2010/main" val="75280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Take a look at this journal entry from a teen writing about someone they met online:</a:t>
            </a:r>
          </a:p>
          <a:p>
            <a:pPr eaLnBrk="1" hangingPunct="1">
              <a:spcBef>
                <a:spcPct val="0"/>
              </a:spcBef>
            </a:pPr>
            <a:endParaRPr lang="en-US" dirty="0"/>
          </a:p>
          <a:p>
            <a:pPr eaLnBrk="1" hangingPunct="1">
              <a:spcBef>
                <a:spcPct val="0"/>
              </a:spcBef>
            </a:pPr>
            <a:r>
              <a:rPr lang="en-US" dirty="0"/>
              <a:t>“Today he sent me a cell phone. Now we can talk all the time and my parents don’t have to know. He asked me to keep us a secret because my parents won’t understand.”</a:t>
            </a:r>
          </a:p>
          <a:p>
            <a:pPr eaLnBrk="1" hangingPunct="1">
              <a:spcBef>
                <a:spcPct val="0"/>
              </a:spcBef>
            </a:pPr>
            <a:endParaRPr lang="en-US" dirty="0"/>
          </a:p>
          <a:p>
            <a:pPr eaLnBrk="1" hangingPunct="1">
              <a:spcBef>
                <a:spcPct val="0"/>
              </a:spcBef>
            </a:pPr>
            <a:r>
              <a:rPr lang="en-US" dirty="0"/>
              <a:t>Can you see any signs that the teen is being groomed?</a:t>
            </a:r>
          </a:p>
          <a:p>
            <a:pPr eaLnBrk="1" hangingPunct="1">
              <a:spcBef>
                <a:spcPct val="0"/>
              </a:spcBef>
            </a:pPr>
            <a:endParaRPr lang="en-US" dirty="0"/>
          </a:p>
          <a:p>
            <a:pPr eaLnBrk="1" hangingPunct="1">
              <a:spcBef>
                <a:spcPct val="0"/>
              </a:spcBef>
            </a:pPr>
            <a:r>
              <a:rPr lang="en-US" b="1" dirty="0"/>
              <a:t>(Pause for audience response. If you need to prompt the audience, use the answers below.)</a:t>
            </a:r>
          </a:p>
          <a:p>
            <a:pPr eaLnBrk="1" hangingPunct="1">
              <a:spcBef>
                <a:spcPct val="0"/>
              </a:spcBef>
            </a:pPr>
            <a:endParaRPr lang="en-US" dirty="0"/>
          </a:p>
          <a:p>
            <a:pPr eaLnBrk="1" hangingPunct="1">
              <a:spcBef>
                <a:spcPct val="0"/>
              </a:spcBef>
            </a:pPr>
            <a:r>
              <a:rPr lang="en-US" baseline="0" dirty="0"/>
              <a:t>Grooming signs include:</a:t>
            </a:r>
          </a:p>
          <a:p>
            <a:pPr marL="171450" indent="-171450" eaLnBrk="1" hangingPunct="1">
              <a:spcBef>
                <a:spcPct val="0"/>
              </a:spcBef>
              <a:buFont typeface="Arial" panose="020B0604020202020204" pitchFamily="34" charset="0"/>
              <a:buChar char="•"/>
            </a:pPr>
            <a:r>
              <a:rPr lang="en-US" dirty="0"/>
              <a:t>Getting a cell phone.</a:t>
            </a:r>
          </a:p>
          <a:p>
            <a:pPr marL="171450" indent="-171450" eaLnBrk="1" hangingPunct="1">
              <a:spcBef>
                <a:spcPct val="0"/>
              </a:spcBef>
              <a:buFont typeface="Arial" panose="020B0604020202020204" pitchFamily="34" charset="0"/>
              <a:buChar char="•"/>
            </a:pPr>
            <a:r>
              <a:rPr lang="en-US" dirty="0"/>
              <a:t>Talking</a:t>
            </a:r>
            <a:r>
              <a:rPr lang="en-US" baseline="0" dirty="0"/>
              <a:t> all the time</a:t>
            </a:r>
            <a:r>
              <a:rPr lang="en-US" dirty="0"/>
              <a:t>.</a:t>
            </a:r>
          </a:p>
          <a:p>
            <a:pPr marL="171450" indent="-171450" eaLnBrk="1" hangingPunct="1">
              <a:spcBef>
                <a:spcPct val="0"/>
              </a:spcBef>
              <a:buFont typeface="Arial" panose="020B0604020202020204" pitchFamily="34" charset="0"/>
              <a:buChar char="•"/>
            </a:pPr>
            <a:r>
              <a:rPr lang="en-US" dirty="0"/>
              <a:t>Keeping secrets from parents.</a:t>
            </a:r>
          </a:p>
          <a:p>
            <a:pPr marL="171450" indent="-171450" eaLnBrk="1" hangingPunct="1">
              <a:spcBef>
                <a:spcPct val="0"/>
              </a:spcBef>
              <a:buFont typeface="Arial" panose="020B0604020202020204" pitchFamily="34" charset="0"/>
              <a:buChar char="•"/>
            </a:pPr>
            <a:r>
              <a:rPr lang="en-US" dirty="0"/>
              <a:t>Thinking parents won’t understand.</a:t>
            </a:r>
          </a:p>
          <a:p>
            <a:pPr eaLnBrk="1" hangingPunct="1">
              <a:spcBef>
                <a:spcPct val="0"/>
              </a:spcBef>
            </a:pPr>
            <a:endParaRPr lang="en-US" dirty="0"/>
          </a:p>
          <a:p>
            <a:pPr eaLnBrk="1" hangingPunct="1">
              <a:spcBef>
                <a:spcPct val="0"/>
              </a:spcBef>
            </a:pPr>
            <a:r>
              <a:rPr lang="en-US" b="1" u="sng" dirty="0"/>
              <a:t>Suggested activity</a:t>
            </a:r>
          </a:p>
          <a:p>
            <a:pPr eaLnBrk="1" hangingPunct="1">
              <a:spcBef>
                <a:spcPct val="0"/>
              </a:spcBef>
            </a:pPr>
            <a:r>
              <a:rPr lang="en-US" dirty="0"/>
              <a:t>Have</a:t>
            </a:r>
            <a:r>
              <a:rPr lang="en-US" baseline="0" dirty="0"/>
              <a:t> students b</a:t>
            </a:r>
            <a:r>
              <a:rPr lang="en-US" dirty="0"/>
              <a:t>rainstorm with the person next to them three things they would say to a friend who was forming a relationship like this with someone online. What would they say to convince their</a:t>
            </a:r>
            <a:r>
              <a:rPr lang="en-US" baseline="0" dirty="0"/>
              <a:t> </a:t>
            </a:r>
            <a:r>
              <a:rPr lang="en-US" dirty="0"/>
              <a:t>friend it wasn’t a good idea?</a:t>
            </a:r>
          </a:p>
          <a:p>
            <a:pPr eaLnBrk="1" hangingPunct="1">
              <a:spcBef>
                <a:spcPct val="0"/>
              </a:spcBef>
            </a:pPr>
            <a:endParaRPr lang="en-US" dirty="0"/>
          </a:p>
          <a:p>
            <a:pPr eaLnBrk="1" hangingPunct="1">
              <a:spcBef>
                <a:spcPct val="0"/>
              </a:spcBef>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D50EAD31-CACE-4FD3-8022-EAE337B237C9}" type="slidenum">
              <a:rPr lang="en-US"/>
              <a:pPr/>
              <a:t>23</a:t>
            </a:fld>
            <a:endParaRPr lang="en-US"/>
          </a:p>
        </p:txBody>
      </p:sp>
    </p:spTree>
    <p:extLst>
      <p:ext uri="{BB962C8B-B14F-4D97-AF65-F5344CB8AC3E}">
        <p14:creationId xmlns:p14="http://schemas.microsoft.com/office/powerpoint/2010/main" val="2184884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someone you met online is asking you to do things that make you uncomfortable or is trying to get you to meet in person, there are many things you can do. You should:</a:t>
            </a:r>
          </a:p>
          <a:p>
            <a:pPr marL="171450" indent="-171450" eaLnBrk="1" hangingPunct="1">
              <a:spcBef>
                <a:spcPct val="0"/>
              </a:spcBef>
              <a:buFont typeface="Arial" panose="020B0604020202020204" pitchFamily="34" charset="0"/>
              <a:buChar char="•"/>
            </a:pPr>
            <a:r>
              <a:rPr lang="en-US" dirty="0"/>
              <a:t>Block them.</a:t>
            </a:r>
          </a:p>
          <a:p>
            <a:pPr marL="171450" indent="-171450" eaLnBrk="1" hangingPunct="1">
              <a:spcBef>
                <a:spcPct val="0"/>
              </a:spcBef>
              <a:buFont typeface="Arial" panose="020B0604020202020204" pitchFamily="34" charset="0"/>
              <a:buChar char="•"/>
            </a:pPr>
            <a:r>
              <a:rPr lang="en-US" dirty="0"/>
              <a:t>Not accept them as a friend.</a:t>
            </a:r>
          </a:p>
          <a:p>
            <a:pPr marL="171450" indent="-171450" eaLnBrk="1" hangingPunct="1">
              <a:spcBef>
                <a:spcPct val="0"/>
              </a:spcBef>
              <a:buFont typeface="Arial" panose="020B0604020202020204" pitchFamily="34" charset="0"/>
              <a:buChar char="•"/>
            </a:pPr>
            <a:r>
              <a:rPr lang="en-US" dirty="0"/>
              <a:t>Not agree to meet them offline.</a:t>
            </a:r>
          </a:p>
          <a:p>
            <a:pPr marL="171450" indent="-171450" eaLnBrk="1" hangingPunct="1">
              <a:spcBef>
                <a:spcPct val="0"/>
              </a:spcBef>
              <a:buFont typeface="Arial" panose="020B0604020202020204" pitchFamily="34" charset="0"/>
              <a:buChar char="•"/>
            </a:pPr>
            <a:r>
              <a:rPr lang="en-US" dirty="0"/>
              <a:t>Tell a trusted adult.</a:t>
            </a:r>
          </a:p>
          <a:p>
            <a:pPr marL="171450" indent="-171450" eaLnBrk="1" hangingPunct="1">
              <a:spcBef>
                <a:spcPct val="0"/>
              </a:spcBef>
              <a:buFont typeface="Arial" panose="020B0604020202020204" pitchFamily="34" charset="0"/>
              <a:buChar char="•"/>
            </a:pPr>
            <a:endParaRPr lang="en-US" dirty="0"/>
          </a:p>
          <a:p>
            <a:pPr marL="0" indent="0" eaLnBrk="1" hangingPunct="1">
              <a:spcBef>
                <a:spcPct val="0"/>
              </a:spcBef>
              <a:buFont typeface="Arial" panose="020B0604020202020204" pitchFamily="34" charset="0"/>
              <a:buNone/>
            </a:pPr>
            <a:r>
              <a:rPr lang="en-US" dirty="0"/>
              <a:t>Remember that the same person may be doing the same things to a child who is younger than you. By reporting the behavior you can protect others.</a:t>
            </a:r>
          </a:p>
          <a:p>
            <a:pPr eaLnBrk="1" hangingPunct="1">
              <a:spcBef>
                <a:spcPct val="0"/>
              </a:spcBef>
              <a:buFontTx/>
              <a:buChar char="•"/>
            </a:pPr>
            <a:endParaRPr lang="en-US" dirty="0"/>
          </a:p>
          <a:p>
            <a:pPr eaLnBrk="1" hangingPunct="1">
              <a:spcBef>
                <a:spcPct val="0"/>
              </a:spcBef>
            </a:pPr>
            <a:r>
              <a:rPr lang="en-US" dirty="0"/>
              <a:t>It may be hard to tell an adult because:</a:t>
            </a:r>
          </a:p>
          <a:p>
            <a:pPr marL="171450" indent="-171450" eaLnBrk="1" hangingPunct="1">
              <a:spcBef>
                <a:spcPct val="0"/>
              </a:spcBef>
              <a:buFont typeface="Arial" panose="020B0604020202020204" pitchFamily="34" charset="0"/>
              <a:buChar char="•"/>
            </a:pPr>
            <a:r>
              <a:rPr lang="en-US" dirty="0"/>
              <a:t>You’re afraid they won’t let you go online anymore.</a:t>
            </a:r>
          </a:p>
          <a:p>
            <a:pPr marL="171450" indent="-171450" eaLnBrk="1" hangingPunct="1">
              <a:spcBef>
                <a:spcPct val="0"/>
              </a:spcBef>
              <a:buFont typeface="Arial" panose="020B0604020202020204" pitchFamily="34" charset="0"/>
              <a:buChar char="•"/>
            </a:pPr>
            <a:r>
              <a:rPr lang="en-US" dirty="0"/>
              <a:t>You may not think an adult can help.</a:t>
            </a:r>
          </a:p>
          <a:p>
            <a:pPr marL="171450" indent="-171450" eaLnBrk="1" hangingPunct="1">
              <a:spcBef>
                <a:spcPct val="0"/>
              </a:spcBef>
              <a:buFont typeface="Arial" panose="020B0604020202020204" pitchFamily="34" charset="0"/>
              <a:buChar char="•"/>
            </a:pPr>
            <a:r>
              <a:rPr lang="en-US" dirty="0"/>
              <a:t>It may be awkward to tell them what’s been going on.</a:t>
            </a:r>
          </a:p>
          <a:p>
            <a:pPr marL="171450" indent="-171450" eaLnBrk="1" hangingPunct="1">
              <a:spcBef>
                <a:spcPct val="0"/>
              </a:spcBef>
              <a:buFont typeface="Arial" panose="020B0604020202020204" pitchFamily="34" charset="0"/>
              <a:buChar char="•"/>
            </a:pPr>
            <a:r>
              <a:rPr lang="en-US" dirty="0"/>
              <a:t>You’re afraid they’ll blame you.</a:t>
            </a:r>
          </a:p>
          <a:p>
            <a:pPr eaLnBrk="1" hangingPunct="1">
              <a:spcBef>
                <a:spcPct val="0"/>
              </a:spcBef>
              <a:buFontTx/>
              <a:buChar char="•"/>
            </a:pPr>
            <a:endParaRPr lang="en-US" dirty="0"/>
          </a:p>
          <a:p>
            <a:pPr eaLnBrk="1" hangingPunct="1">
              <a:spcBef>
                <a:spcPct val="0"/>
              </a:spcBef>
            </a:pPr>
            <a:r>
              <a:rPr lang="en-US" dirty="0"/>
              <a:t>Even though it’s hard, it’s important to talk to an adult you trust, like your parent, another relative,</a:t>
            </a:r>
            <a:r>
              <a:rPr lang="en-US" baseline="0" dirty="0"/>
              <a:t> </a:t>
            </a:r>
            <a:r>
              <a:rPr lang="en-US" dirty="0"/>
              <a:t>a teacher or a counselor at school. Adults should </a:t>
            </a:r>
            <a:r>
              <a:rPr lang="en-US" b="1" dirty="0"/>
              <a:t>not</a:t>
            </a:r>
            <a:r>
              <a:rPr lang="en-US" dirty="0"/>
              <a:t> be talking to kids online and making them uncomfortable, but you have the power to stop them by telling someone.</a:t>
            </a:r>
          </a:p>
        </p:txBody>
      </p:sp>
      <p:sp>
        <p:nvSpPr>
          <p:cNvPr id="51204" name="Slide Number Placeholder 3"/>
          <p:cNvSpPr>
            <a:spLocks noGrp="1"/>
          </p:cNvSpPr>
          <p:nvPr>
            <p:ph type="sldNum" sz="quarter" idx="5"/>
          </p:nvPr>
        </p:nvSpPr>
        <p:spPr bwMode="auto">
          <a:noFill/>
          <a:ln>
            <a:miter lim="800000"/>
            <a:headEnd/>
            <a:tailEnd/>
          </a:ln>
        </p:spPr>
        <p:txBody>
          <a:bodyPr/>
          <a:lstStyle/>
          <a:p>
            <a:fld id="{B447769C-3A46-4B0E-AB82-DB1D7747EFF7}" type="slidenum">
              <a:rPr lang="en-US"/>
              <a:pPr/>
              <a:t>24</a:t>
            </a:fld>
            <a:endParaRPr lang="en-US"/>
          </a:p>
        </p:txBody>
      </p:sp>
    </p:spTree>
    <p:extLst>
      <p:ext uri="{BB962C8B-B14F-4D97-AF65-F5344CB8AC3E}">
        <p14:creationId xmlns:p14="http://schemas.microsoft.com/office/powerpoint/2010/main" val="2605668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Together with an adult you trust, </a:t>
            </a:r>
            <a:r>
              <a:rPr lang="en-US" sz="1200" i="0" u="none" kern="1200" dirty="0">
                <a:solidFill>
                  <a:schemeClr val="tx1"/>
                </a:solidFill>
                <a:effectLst/>
                <a:latin typeface="+mn-lt"/>
                <a:ea typeface="+mn-ea"/>
                <a:cs typeface="+mn-cs"/>
              </a:rPr>
              <a:t>visit </a:t>
            </a:r>
            <a:r>
              <a:rPr lang="en-US" sz="1200" i="0" u="none" kern="1200" dirty="0">
                <a:solidFill>
                  <a:schemeClr val="tx1"/>
                </a:solidFill>
                <a:effectLst/>
                <a:latin typeface="+mn-lt"/>
                <a:ea typeface="+mn-ea"/>
                <a:cs typeface="+mn-cs"/>
                <a:hlinkClick r:id="rId3"/>
              </a:rPr>
              <a:t>CyberTipline.org</a:t>
            </a:r>
            <a:r>
              <a:rPr lang="en-US" sz="1200" i="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report anyone who: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Sends you adult pictures or videos.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Asks you to</a:t>
            </a:r>
            <a:r>
              <a:rPr lang="en-US" sz="1200" u="none" kern="1200" baseline="0" dirty="0">
                <a:solidFill>
                  <a:schemeClr val="tx1"/>
                </a:solidFill>
                <a:effectLst/>
                <a:latin typeface="+mn-lt"/>
                <a:ea typeface="+mn-ea"/>
                <a:cs typeface="+mn-cs"/>
              </a:rPr>
              <a:t> send pictures of yourself.</a:t>
            </a:r>
            <a:endParaRPr lang="en-US" sz="120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Talks to you about adult things.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Asks to meet you in person.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Reporting means you’re standing up for yourself and making sure these people don’t bother anyone else.</a:t>
            </a:r>
          </a:p>
        </p:txBody>
      </p:sp>
      <p:sp>
        <p:nvSpPr>
          <p:cNvPr id="52228" name="Slide Number Placeholder 3"/>
          <p:cNvSpPr>
            <a:spLocks noGrp="1"/>
          </p:cNvSpPr>
          <p:nvPr>
            <p:ph type="sldNum" sz="quarter" idx="5"/>
          </p:nvPr>
        </p:nvSpPr>
        <p:spPr bwMode="auto">
          <a:noFill/>
          <a:ln>
            <a:miter lim="800000"/>
            <a:headEnd/>
            <a:tailEnd/>
          </a:ln>
        </p:spPr>
        <p:txBody>
          <a:bodyPr/>
          <a:lstStyle/>
          <a:p>
            <a:fld id="{678C7426-29D2-4837-A2FB-3D0651D59543}" type="slidenum">
              <a:rPr lang="en-US"/>
              <a:pPr/>
              <a:t>25</a:t>
            </a:fld>
            <a:endParaRPr lang="en-US"/>
          </a:p>
        </p:txBody>
      </p:sp>
    </p:spTree>
    <p:extLst>
      <p:ext uri="{BB962C8B-B14F-4D97-AF65-F5344CB8AC3E}">
        <p14:creationId xmlns:p14="http://schemas.microsoft.com/office/powerpoint/2010/main" val="335425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next risk we’re going to talk about is probably something you’re already familiar with. Cyberbullying is exactly what it sounds like</a:t>
            </a:r>
            <a:r>
              <a:rPr lang="en-US" baseline="0" dirty="0"/>
              <a:t> - t</a:t>
            </a:r>
            <a:r>
              <a:rPr lang="en-US" dirty="0"/>
              <a:t>he combination of bullying and technology. </a:t>
            </a:r>
          </a:p>
          <a:p>
            <a:pPr eaLnBrk="1" hangingPunct="1">
              <a:spcBef>
                <a:spcPct val="0"/>
              </a:spcBef>
            </a:pPr>
            <a:endParaRPr lang="en-US" dirty="0"/>
          </a:p>
          <a:p>
            <a:pPr eaLnBrk="1" hangingPunct="1">
              <a:spcBef>
                <a:spcPct val="0"/>
              </a:spcBef>
            </a:pPr>
            <a:r>
              <a:rPr lang="en-US" dirty="0"/>
              <a:t>Some examples of cyberbullying are:</a:t>
            </a:r>
          </a:p>
          <a:p>
            <a:pPr marL="171450" indent="-171450" eaLnBrk="1" hangingPunct="1">
              <a:spcBef>
                <a:spcPct val="0"/>
              </a:spcBef>
              <a:buFont typeface="Arial" panose="020B0604020202020204" pitchFamily="34" charset="0"/>
              <a:buChar char="•"/>
            </a:pPr>
            <a:r>
              <a:rPr lang="en-US" dirty="0"/>
              <a:t>Sending mean text messages.</a:t>
            </a:r>
          </a:p>
          <a:p>
            <a:pPr marL="171450" indent="-171450" eaLnBrk="1" hangingPunct="1">
              <a:spcBef>
                <a:spcPct val="0"/>
              </a:spcBef>
              <a:buFont typeface="Arial" panose="020B0604020202020204" pitchFamily="34" charset="0"/>
              <a:buChar char="•"/>
            </a:pPr>
            <a:r>
              <a:rPr lang="en-US" dirty="0"/>
              <a:t>Spreading rumors online.</a:t>
            </a:r>
          </a:p>
          <a:p>
            <a:pPr marL="171450" indent="-171450" eaLnBrk="1" hangingPunct="1">
              <a:spcBef>
                <a:spcPct val="0"/>
              </a:spcBef>
              <a:buFont typeface="Arial" panose="020B0604020202020204" pitchFamily="34" charset="0"/>
              <a:buChar char="•"/>
            </a:pPr>
            <a:r>
              <a:rPr lang="en-US" dirty="0"/>
              <a:t>Creating fake profiles to make fun of someone.</a:t>
            </a:r>
          </a:p>
          <a:p>
            <a:pPr marL="171450" indent="-171450" eaLnBrk="1" hangingPunct="1">
              <a:spcBef>
                <a:spcPct val="0"/>
              </a:spcBef>
              <a:buFont typeface="Arial" panose="020B0604020202020204" pitchFamily="34" charset="0"/>
              <a:buChar char="•"/>
            </a:pPr>
            <a:r>
              <a:rPr lang="en-US" dirty="0"/>
              <a:t>Recording and posting fight videos.</a:t>
            </a:r>
          </a:p>
          <a:p>
            <a:pPr marL="171450" indent="-171450" eaLnBrk="1" hangingPunct="1">
              <a:spcBef>
                <a:spcPct val="0"/>
              </a:spcBef>
              <a:buFont typeface="Arial" panose="020B0604020202020204" pitchFamily="34" charset="0"/>
              <a:buChar char="•"/>
            </a:pPr>
            <a:r>
              <a:rPr lang="en-US" dirty="0" err="1"/>
              <a:t>Photoshopping</a:t>
            </a:r>
            <a:r>
              <a:rPr lang="en-US" dirty="0"/>
              <a:t> pictures to make someone look bad.</a:t>
            </a:r>
          </a:p>
          <a:p>
            <a:pPr marL="171450" indent="-171450" eaLnBrk="1" hangingPunct="1">
              <a:spcBef>
                <a:spcPct val="0"/>
              </a:spcBef>
              <a:buFont typeface="Arial" panose="020B0604020202020204" pitchFamily="34" charset="0"/>
              <a:buChar char="•"/>
            </a:pPr>
            <a:r>
              <a:rPr lang="en-US" dirty="0"/>
              <a:t>Trash talking someone in an online game.</a:t>
            </a:r>
          </a:p>
          <a:p>
            <a:pPr eaLnBrk="1" hangingPunct="1">
              <a:spcBef>
                <a:spcPct val="0"/>
              </a:spcBef>
              <a:buFontTx/>
              <a:buChar char="•"/>
            </a:pPr>
            <a:endParaRPr lang="en-US" dirty="0"/>
          </a:p>
          <a:p>
            <a:pPr eaLnBrk="1" hangingPunct="1">
              <a:spcBef>
                <a:spcPct val="0"/>
              </a:spcBef>
            </a:pPr>
            <a:r>
              <a:rPr lang="en-US" dirty="0"/>
              <a:t>Sometimes people cyberbully others because:</a:t>
            </a:r>
          </a:p>
          <a:p>
            <a:pPr marL="171450" indent="-171450" eaLnBrk="1" hangingPunct="1">
              <a:spcBef>
                <a:spcPct val="0"/>
              </a:spcBef>
              <a:buFont typeface="Arial" panose="020B0604020202020204" pitchFamily="34" charset="0"/>
              <a:buChar char="•"/>
            </a:pPr>
            <a:r>
              <a:rPr lang="en-US" dirty="0"/>
              <a:t>They think it’s funny.</a:t>
            </a:r>
          </a:p>
          <a:p>
            <a:pPr marL="171450" indent="-171450" eaLnBrk="1" hangingPunct="1">
              <a:spcBef>
                <a:spcPct val="0"/>
              </a:spcBef>
              <a:buFont typeface="Arial" panose="020B0604020202020204" pitchFamily="34" charset="0"/>
              <a:buChar char="•"/>
            </a:pPr>
            <a:r>
              <a:rPr lang="en-US" dirty="0"/>
              <a:t>They don’t like someone and want to hurt their feelings.</a:t>
            </a:r>
          </a:p>
          <a:p>
            <a:pPr marL="171450" indent="-171450" eaLnBrk="1" hangingPunct="1">
              <a:spcBef>
                <a:spcPct val="0"/>
              </a:spcBef>
              <a:buFont typeface="Arial" panose="020B0604020202020204" pitchFamily="34" charset="0"/>
              <a:buChar char="•"/>
            </a:pPr>
            <a:r>
              <a:rPr lang="en-US" dirty="0"/>
              <a:t>They think someone is different and call them mean words, like “gay.” </a:t>
            </a:r>
            <a:r>
              <a:rPr lang="en-US" b="1" dirty="0"/>
              <a:t>(Share this only if you judge the tweens to be mature enough to discuss it or if they have already mentioned it themselves.)</a:t>
            </a:r>
            <a:endParaRPr lang="en-US" dirty="0"/>
          </a:p>
          <a:p>
            <a:pPr eaLnBrk="1" hangingPunct="1">
              <a:spcBef>
                <a:spcPct val="0"/>
              </a:spcBef>
            </a:pPr>
            <a:endParaRPr lang="en-US" dirty="0"/>
          </a:p>
          <a:p>
            <a:pPr eaLnBrk="1" hangingPunct="1">
              <a:spcBef>
                <a:spcPct val="0"/>
              </a:spcBef>
            </a:pPr>
            <a:r>
              <a:rPr lang="en-US" dirty="0"/>
              <a:t>The good news is that most kids aren’t involved in cyberbullying, but it’s still a serious problem that everyone here needs to think about.</a:t>
            </a:r>
          </a:p>
          <a:p>
            <a:pPr eaLnBrk="1" hangingPunct="1">
              <a:spcBef>
                <a:spcPct val="0"/>
              </a:spcBef>
            </a:pPr>
            <a:endParaRPr lang="en-US" dirty="0"/>
          </a:p>
          <a:p>
            <a:pPr eaLnBrk="1" hangingPunct="1">
              <a:spcBef>
                <a:spcPct val="0"/>
              </a:spcBef>
            </a:pPr>
            <a:r>
              <a:rPr lang="en-US" b="1" u="sng" dirty="0"/>
              <a:t>Suggested activity</a:t>
            </a:r>
          </a:p>
          <a:p>
            <a:pPr eaLnBrk="1" hangingPunct="1">
              <a:spcBef>
                <a:spcPct val="0"/>
              </a:spcBef>
            </a:pPr>
            <a:r>
              <a:rPr lang="en-US" dirty="0"/>
              <a:t>Ask</a:t>
            </a:r>
            <a:r>
              <a:rPr lang="en-US" baseline="0" dirty="0"/>
              <a:t> students to name </a:t>
            </a:r>
            <a:r>
              <a:rPr lang="en-US" dirty="0"/>
              <a:t>some examples of cyberbullying they’ve seen.</a:t>
            </a:r>
            <a:r>
              <a:rPr lang="en-US" baseline="0" dirty="0"/>
              <a:t> </a:t>
            </a:r>
            <a:r>
              <a:rPr lang="en-US" dirty="0"/>
              <a:t>If they aren’t comfortable sharing, they can use fake names.</a:t>
            </a:r>
          </a:p>
        </p:txBody>
      </p:sp>
      <p:sp>
        <p:nvSpPr>
          <p:cNvPr id="62468" name="Slide Number Placeholder 3"/>
          <p:cNvSpPr>
            <a:spLocks noGrp="1"/>
          </p:cNvSpPr>
          <p:nvPr>
            <p:ph type="sldNum" sz="quarter" idx="5"/>
          </p:nvPr>
        </p:nvSpPr>
        <p:spPr bwMode="auto">
          <a:noFill/>
          <a:ln>
            <a:miter lim="800000"/>
            <a:headEnd/>
            <a:tailEnd/>
          </a:ln>
        </p:spPr>
        <p:txBody>
          <a:bodyPr/>
          <a:lstStyle/>
          <a:p>
            <a:fld id="{B741E39A-D3B9-4A13-983D-9DDADF8DD590}" type="slidenum">
              <a:rPr lang="en-US"/>
              <a:pPr/>
              <a:t>26</a:t>
            </a:fld>
            <a:endParaRPr lang="en-US"/>
          </a:p>
        </p:txBody>
      </p:sp>
    </p:spTree>
    <p:extLst>
      <p:ext uri="{BB962C8B-B14F-4D97-AF65-F5344CB8AC3E}">
        <p14:creationId xmlns:p14="http://schemas.microsoft.com/office/powerpoint/2010/main" val="222829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 this video, you’ll see how Lolo feels when she starts receiving mean text messages on her cell phone.</a:t>
            </a:r>
          </a:p>
          <a:p>
            <a:pPr eaLnBrk="1" hangingPunct="1">
              <a:spcBef>
                <a:spcPct val="0"/>
              </a:spcBef>
            </a:pPr>
            <a:endParaRPr lang="en-US" b="1"/>
          </a:p>
          <a:p>
            <a:pPr eaLnBrk="1" hangingPunct="1">
              <a:spcBef>
                <a:spcPct val="0"/>
              </a:spcBef>
            </a:pPr>
            <a:r>
              <a:rPr lang="en-US" b="1"/>
              <a:t>(Click to show video.)</a:t>
            </a:r>
          </a:p>
        </p:txBody>
      </p:sp>
      <p:sp>
        <p:nvSpPr>
          <p:cNvPr id="63492" name="Slide Number Placeholder 3"/>
          <p:cNvSpPr>
            <a:spLocks noGrp="1"/>
          </p:cNvSpPr>
          <p:nvPr>
            <p:ph type="sldNum" sz="quarter" idx="5"/>
          </p:nvPr>
        </p:nvSpPr>
        <p:spPr bwMode="auto">
          <a:noFill/>
          <a:ln>
            <a:miter lim="800000"/>
            <a:headEnd/>
            <a:tailEnd/>
          </a:ln>
        </p:spPr>
        <p:txBody>
          <a:bodyPr/>
          <a:lstStyle/>
          <a:p>
            <a:fld id="{2BDCA007-A04D-4FBD-8F1D-83A8D9BD41E6}" type="slidenum">
              <a:rPr lang="en-US"/>
              <a:pPr/>
              <a:t>27</a:t>
            </a:fld>
            <a:endParaRPr lang="en-US"/>
          </a:p>
        </p:txBody>
      </p:sp>
    </p:spTree>
    <p:extLst>
      <p:ext uri="{BB962C8B-B14F-4D97-AF65-F5344CB8AC3E}">
        <p14:creationId xmlns:p14="http://schemas.microsoft.com/office/powerpoint/2010/main" val="900499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(Video plays.)</a:t>
            </a:r>
          </a:p>
        </p:txBody>
      </p:sp>
      <p:sp>
        <p:nvSpPr>
          <p:cNvPr id="64516" name="Slide Number Placeholder 3"/>
          <p:cNvSpPr>
            <a:spLocks noGrp="1"/>
          </p:cNvSpPr>
          <p:nvPr>
            <p:ph type="sldNum" sz="quarter" idx="5"/>
          </p:nvPr>
        </p:nvSpPr>
        <p:spPr bwMode="auto">
          <a:noFill/>
          <a:ln>
            <a:miter lim="800000"/>
            <a:headEnd/>
            <a:tailEnd/>
          </a:ln>
        </p:spPr>
        <p:txBody>
          <a:bodyPr/>
          <a:lstStyle/>
          <a:p>
            <a:fld id="{067185E1-006E-40F7-B751-46A917489A8B}" type="slidenum">
              <a:rPr lang="en-US"/>
              <a:pPr/>
              <a:t>28</a:t>
            </a:fld>
            <a:endParaRPr lang="en-US"/>
          </a:p>
        </p:txBody>
      </p:sp>
    </p:spTree>
    <p:extLst>
      <p:ext uri="{BB962C8B-B14F-4D97-AF65-F5344CB8AC3E}">
        <p14:creationId xmlns:p14="http://schemas.microsoft.com/office/powerpoint/2010/main" val="2079687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Sometimes people don’t really understand just how much cyberbullying can hurt. Someone who is cyberbullied might:</a:t>
            </a:r>
          </a:p>
          <a:p>
            <a:pPr marL="171450" indent="-171450" eaLnBrk="1" hangingPunct="1">
              <a:spcBef>
                <a:spcPct val="0"/>
              </a:spcBef>
              <a:buFont typeface="Arial" panose="020B0604020202020204" pitchFamily="34" charset="0"/>
              <a:buChar char="•"/>
            </a:pPr>
            <a:r>
              <a:rPr lang="en-US" dirty="0"/>
              <a:t>Feel sad and alone, like Lolo in the video.</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Try to avoid school so they don’t have to face their bullies.</a:t>
            </a:r>
          </a:p>
          <a:p>
            <a:pPr marL="171450" indent="-171450" eaLnBrk="1" hangingPunct="1">
              <a:spcBef>
                <a:spcPct val="0"/>
              </a:spcBef>
              <a:buFont typeface="Arial" panose="020B0604020202020204" pitchFamily="34" charset="0"/>
              <a:buChar char="•"/>
            </a:pPr>
            <a:r>
              <a:rPr lang="en-US" dirty="0"/>
              <a:t>Think the bullying will get worse if they tell someone.</a:t>
            </a:r>
          </a:p>
          <a:p>
            <a:pPr marL="171450" indent="-171450" eaLnBrk="1" hangingPunct="1">
              <a:spcBef>
                <a:spcPct val="0"/>
              </a:spcBef>
              <a:buFont typeface="Arial" panose="020B0604020202020204" pitchFamily="34" charset="0"/>
              <a:buChar char="•"/>
            </a:pPr>
            <a:r>
              <a:rPr lang="en-US" dirty="0"/>
              <a:t>Believe that no one can help.</a:t>
            </a:r>
          </a:p>
          <a:p>
            <a:pPr eaLnBrk="1" hangingPunct="1">
              <a:spcBef>
                <a:spcPct val="0"/>
              </a:spcBef>
              <a:buFontTx/>
              <a:buChar char="•"/>
            </a:pPr>
            <a:endParaRPr lang="en-US" dirty="0"/>
          </a:p>
          <a:p>
            <a:pPr eaLnBrk="1" hangingPunct="1">
              <a:spcBef>
                <a:spcPct val="0"/>
              </a:spcBef>
            </a:pPr>
            <a:r>
              <a:rPr lang="en-US" b="1" dirty="0"/>
              <a:t>(Share the following if you judge the audience to be mature enough to discuss it or if they have already mentioned it themselves. If they have mentioned it, then they are curious and may have heard some incorrect information that you should dispel.)</a:t>
            </a:r>
          </a:p>
          <a:p>
            <a:pPr eaLnBrk="1" hangingPunct="1">
              <a:spcBef>
                <a:spcPct val="0"/>
              </a:spcBef>
            </a:pPr>
            <a:endParaRPr lang="en-US" dirty="0"/>
          </a:p>
          <a:p>
            <a:pPr eaLnBrk="1" hangingPunct="1">
              <a:spcBef>
                <a:spcPct val="0"/>
              </a:spcBef>
            </a:pPr>
            <a:r>
              <a:rPr lang="en-US" dirty="0"/>
              <a:t>You might have also heard some stories in the news about kids who have been cyberbullied and committed suicide.</a:t>
            </a:r>
            <a:r>
              <a:rPr lang="en-US" baseline="0" dirty="0"/>
              <a:t> T</a:t>
            </a:r>
            <a:r>
              <a:rPr lang="en-US" dirty="0"/>
              <a:t>here are a few important things to remember about these cases:</a:t>
            </a:r>
          </a:p>
          <a:p>
            <a:pPr marL="171450" indent="-171450" eaLnBrk="1" hangingPunct="1">
              <a:spcBef>
                <a:spcPct val="0"/>
              </a:spcBef>
              <a:buFont typeface="Arial" panose="020B0604020202020204" pitchFamily="34" charset="0"/>
              <a:buChar char="•"/>
            </a:pPr>
            <a:r>
              <a:rPr lang="en-US" dirty="0"/>
              <a:t>Most kids who are cyberbullied do not try to hurt themselves; these are extreme cases that have made the news, but they are not common.</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Kids who do hurt themselves </a:t>
            </a:r>
            <a:r>
              <a:rPr lang="en-US" sz="1200" kern="1200" dirty="0">
                <a:solidFill>
                  <a:schemeClr val="tx1"/>
                </a:solidFill>
                <a:effectLst/>
                <a:latin typeface="+mn-lt"/>
                <a:ea typeface="+mn-ea"/>
                <a:cs typeface="+mn-cs"/>
              </a:rPr>
              <a:t>are usually dealing with other problems, </a:t>
            </a:r>
            <a:r>
              <a:rPr lang="en-US" sz="1200" u="none" kern="1200" dirty="0">
                <a:solidFill>
                  <a:schemeClr val="tx1"/>
                </a:solidFill>
                <a:effectLst/>
                <a:latin typeface="+mn-lt"/>
                <a:ea typeface="+mn-ea"/>
                <a:cs typeface="+mn-cs"/>
              </a:rPr>
              <a:t>too</a:t>
            </a:r>
            <a:r>
              <a:rPr lang="en-US" sz="1200" kern="1200" dirty="0">
                <a:solidFill>
                  <a:schemeClr val="tx1"/>
                </a:solidFill>
                <a:effectLst/>
                <a:latin typeface="+mn-lt"/>
                <a:ea typeface="+mn-ea"/>
                <a:cs typeface="+mn-cs"/>
              </a:rPr>
              <a:t>, not just bullying.</a:t>
            </a:r>
          </a:p>
          <a:p>
            <a:pPr marL="171450" lvl="0" indent="-171450">
              <a:buFont typeface="Arial" panose="020B0604020202020204" pitchFamily="34" charset="0"/>
              <a:buChar char="•"/>
            </a:pPr>
            <a:r>
              <a:rPr lang="en-US" dirty="0"/>
              <a:t>You never know what other problems someone has going on, so it’s important you don’t add to them by bullying.</a:t>
            </a:r>
          </a:p>
          <a:p>
            <a:pPr eaLnBrk="1" hangingPunct="1">
              <a:spcBef>
                <a:spcPct val="0"/>
              </a:spcBef>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baseline="0" dirty="0">
                <a:solidFill>
                  <a:schemeClr val="tx1"/>
                </a:solidFill>
                <a:effectLst/>
                <a:latin typeface="+mn-lt"/>
                <a:ea typeface="+mn-ea"/>
                <a:cs typeface="+mn-cs"/>
              </a:rPr>
              <a:t>(If your state has a local suicide hotline, you may want to share the contact information here.  Or, you may want to share the </a:t>
            </a:r>
            <a:r>
              <a:rPr lang="en-US" sz="1200" b="1" dirty="0"/>
              <a:t>National Suicide Prevention Lifeline,</a:t>
            </a:r>
            <a:r>
              <a:rPr lang="en-US" sz="1200" b="1" baseline="0" dirty="0"/>
              <a:t> </a:t>
            </a:r>
            <a:r>
              <a:rPr lang="en-US" sz="1200" b="1" dirty="0"/>
              <a:t>1-800-273-8255.</a:t>
            </a:r>
            <a:r>
              <a:rPr lang="en-US" sz="1200" b="1" baseline="0" dirty="0"/>
              <a:t> )</a:t>
            </a:r>
            <a:endParaRPr lang="en-US" sz="1200" b="1" kern="1200" baseline="0" dirty="0">
              <a:solidFill>
                <a:schemeClr val="tx1"/>
              </a:solidFill>
              <a:effectLst/>
              <a:latin typeface="+mn-lt"/>
              <a:ea typeface="+mn-ea"/>
              <a:cs typeface="+mn-cs"/>
            </a:endParaRPr>
          </a:p>
          <a:p>
            <a:pPr marL="0" indent="0" eaLnBrk="1" hangingPunct="1">
              <a:spcBef>
                <a:spcPct val="0"/>
              </a:spcBef>
              <a:buFont typeface="Arial" panose="020B0604020202020204" pitchFamily="34" charset="0"/>
              <a:buNone/>
            </a:pPr>
            <a:endParaRPr lang="en-US" b="1" u="sng" dirty="0"/>
          </a:p>
        </p:txBody>
      </p:sp>
      <p:sp>
        <p:nvSpPr>
          <p:cNvPr id="65540" name="Slide Number Placeholder 3"/>
          <p:cNvSpPr>
            <a:spLocks noGrp="1"/>
          </p:cNvSpPr>
          <p:nvPr>
            <p:ph type="sldNum" sz="quarter" idx="5"/>
          </p:nvPr>
        </p:nvSpPr>
        <p:spPr bwMode="auto">
          <a:noFill/>
          <a:ln>
            <a:miter lim="800000"/>
            <a:headEnd/>
            <a:tailEnd/>
          </a:ln>
        </p:spPr>
        <p:txBody>
          <a:bodyPr/>
          <a:lstStyle/>
          <a:p>
            <a:fld id="{EC93F174-F7BB-4FA4-BC4A-4BADA26A521E}" type="slidenum">
              <a:rPr lang="en-US"/>
              <a:pPr/>
              <a:t>29</a:t>
            </a:fld>
            <a:endParaRPr lang="en-US"/>
          </a:p>
        </p:txBody>
      </p:sp>
    </p:spTree>
    <p:extLst>
      <p:ext uri="{BB962C8B-B14F-4D97-AF65-F5344CB8AC3E}">
        <p14:creationId xmlns:p14="http://schemas.microsoft.com/office/powerpoint/2010/main" val="47441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What are some of the things you like to do online?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(Pause for audience response. If you need to prompt the audience, use the questions below. Take note of their answers and tailor your presentation to their current interests.)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many of you like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Text or play games on your cell phone or your parent’s phone?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Google to help with your homework?</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Game online with a computer, PlayStation 4 or Xbox?</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Download music from iTunes?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Watch videos on YouTube?</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Play in a virtual world like Club Penguin or </a:t>
            </a:r>
            <a:r>
              <a:rPr lang="en-US" sz="1200" u="none" kern="1200" dirty="0" err="1">
                <a:solidFill>
                  <a:schemeClr val="tx1"/>
                </a:solidFill>
                <a:effectLst/>
                <a:latin typeface="+mn-lt"/>
                <a:ea typeface="+mn-ea"/>
                <a:cs typeface="+mn-cs"/>
              </a:rPr>
              <a:t>Minecraft</a:t>
            </a:r>
            <a:r>
              <a:rPr lang="en-US" sz="1200" u="none"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Chat with family and friends on Skype?</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Use a social media site or app like Instagram or Twitter? </a:t>
            </a:r>
            <a:r>
              <a:rPr lang="en-US" sz="1200" b="1" u="sng" kern="1200" dirty="0">
                <a:solidFill>
                  <a:schemeClr val="tx1"/>
                </a:solidFill>
                <a:effectLst/>
                <a:latin typeface="+mn-lt"/>
                <a:ea typeface="+mn-ea"/>
                <a:cs typeface="+mn-cs"/>
              </a:rPr>
              <a:t>(NOTE:</a:t>
            </a:r>
            <a:r>
              <a:rPr lang="en-US" sz="1200" b="1" u="sng" kern="1200" baseline="0" dirty="0">
                <a:solidFill>
                  <a:schemeClr val="tx1"/>
                </a:solidFill>
                <a:effectLst/>
                <a:latin typeface="+mn-lt"/>
                <a:ea typeface="+mn-ea"/>
                <a:cs typeface="+mn-cs"/>
              </a:rPr>
              <a:t> Many social media sites require their users to be 13 or above, although children under 13 may have accounts.)</a:t>
            </a:r>
            <a:endParaRPr lang="en-US" sz="1200" b="1" u="sng" kern="1200" dirty="0">
              <a:solidFill>
                <a:schemeClr val="tx1"/>
              </a:solidFill>
              <a:effectLst/>
              <a:latin typeface="+mn-lt"/>
              <a:ea typeface="+mn-ea"/>
              <a:cs typeface="+mn-cs"/>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6EBFA882-42EB-4546-A80D-A5E7C7399F9F}" type="slidenum">
              <a:rPr lang="en-US"/>
              <a:pPr/>
              <a:t>3</a:t>
            </a:fld>
            <a:endParaRPr lang="en-US"/>
          </a:p>
        </p:txBody>
      </p:sp>
    </p:spTree>
    <p:extLst>
      <p:ext uri="{BB962C8B-B14F-4D97-AF65-F5344CB8AC3E}">
        <p14:creationId xmlns:p14="http://schemas.microsoft.com/office/powerpoint/2010/main" val="2461838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you are being cyberbullied, here are some steps you can take:</a:t>
            </a:r>
          </a:p>
          <a:p>
            <a:pPr marL="171450" indent="-171450" eaLnBrk="1" hangingPunct="1">
              <a:spcBef>
                <a:spcPct val="0"/>
              </a:spcBef>
              <a:buFont typeface="Arial" panose="020B0604020202020204" pitchFamily="34" charset="0"/>
              <a:buChar char="•"/>
            </a:pPr>
            <a:r>
              <a:rPr lang="en-US" dirty="0"/>
              <a:t>Don’t respond to the messages</a:t>
            </a:r>
            <a:r>
              <a:rPr lang="en-US" baseline="0" dirty="0"/>
              <a:t> - T</a:t>
            </a:r>
            <a:r>
              <a:rPr lang="en-US" dirty="0"/>
              <a:t>hat will only make it worse.</a:t>
            </a:r>
          </a:p>
          <a:p>
            <a:pPr marL="171450" indent="-171450" eaLnBrk="1" hangingPunct="1">
              <a:spcBef>
                <a:spcPct val="0"/>
              </a:spcBef>
              <a:buFont typeface="Arial" panose="020B0604020202020204" pitchFamily="34" charset="0"/>
              <a:buChar char="•"/>
            </a:pPr>
            <a:r>
              <a:rPr lang="en-US" dirty="0"/>
              <a:t>Block the bully</a:t>
            </a:r>
            <a:r>
              <a:rPr lang="en-US" baseline="0" dirty="0"/>
              <a:t> - M</a:t>
            </a:r>
            <a:r>
              <a:rPr lang="en-US" dirty="0"/>
              <a:t>ost websites and cell phone companies have options for blocking other users.</a:t>
            </a:r>
          </a:p>
          <a:p>
            <a:pPr marL="171450" indent="-171450" eaLnBrk="1" hangingPunct="1">
              <a:spcBef>
                <a:spcPct val="0"/>
              </a:spcBef>
              <a:buFont typeface="Arial" panose="020B0604020202020204" pitchFamily="34" charset="0"/>
              <a:buChar char="•"/>
            </a:pPr>
            <a:r>
              <a:rPr lang="en-US" dirty="0"/>
              <a:t>Set up new accounts</a:t>
            </a:r>
            <a:r>
              <a:rPr lang="en-US" baseline="0" dirty="0"/>
              <a:t> - O</a:t>
            </a:r>
            <a:r>
              <a:rPr lang="en-US" dirty="0"/>
              <a:t>nly give the new account information to people you trust.</a:t>
            </a:r>
          </a:p>
          <a:p>
            <a:pPr marL="171450" indent="-171450" eaLnBrk="1" hangingPunct="1">
              <a:spcBef>
                <a:spcPct val="0"/>
              </a:spcBef>
              <a:buFont typeface="Arial" panose="020B0604020202020204" pitchFamily="34" charset="0"/>
              <a:buChar char="•"/>
            </a:pPr>
            <a:r>
              <a:rPr lang="en-US" dirty="0"/>
              <a:t>Make a report to the website where the bullying took place</a:t>
            </a:r>
            <a:r>
              <a:rPr lang="en-US" baseline="0" dirty="0"/>
              <a:t> - M</a:t>
            </a:r>
            <a:r>
              <a:rPr lang="en-US" dirty="0"/>
              <a:t>ost websites have ways to report cyberbullies and will remove offensive posts.</a:t>
            </a:r>
          </a:p>
          <a:p>
            <a:pPr marL="171450" indent="-171450" eaLnBrk="1" hangingPunct="1">
              <a:spcBef>
                <a:spcPct val="0"/>
              </a:spcBef>
              <a:buFont typeface="Arial" panose="020B0604020202020204" pitchFamily="34" charset="0"/>
              <a:buChar char="•"/>
            </a:pPr>
            <a:r>
              <a:rPr lang="en-US" dirty="0"/>
              <a:t>Tell an adult you trust</a:t>
            </a:r>
            <a:r>
              <a:rPr lang="en-US" baseline="0" dirty="0"/>
              <a:t> - A</a:t>
            </a:r>
            <a:r>
              <a:rPr lang="en-US" dirty="0"/>
              <a:t>dults don’t always have all the answers, but they really want to help!</a:t>
            </a:r>
          </a:p>
          <a:p>
            <a:pPr marL="0" indent="0" eaLnBrk="1" hangingPunct="1">
              <a:spcBef>
                <a:spcPct val="0"/>
              </a:spcBef>
              <a:buFont typeface="Arial" panose="020B0604020202020204" pitchFamily="34" charset="0"/>
              <a:buNone/>
            </a:pPr>
            <a:endParaRPr lang="en-US" dirty="0"/>
          </a:p>
          <a:p>
            <a:pPr eaLnBrk="1" hangingPunct="1">
              <a:spcBef>
                <a:spcPct val="0"/>
              </a:spcBef>
            </a:pPr>
            <a:r>
              <a:rPr lang="en-US" dirty="0"/>
              <a:t>Remember, if someone is being hurt, it’s never wrong to tell an adult. Adults can help by:</a:t>
            </a:r>
          </a:p>
          <a:p>
            <a:pPr marL="171450" indent="-171450" eaLnBrk="1" hangingPunct="1">
              <a:spcBef>
                <a:spcPct val="0"/>
              </a:spcBef>
              <a:buFont typeface="Arial" panose="020B0604020202020204" pitchFamily="34" charset="0"/>
              <a:buChar char="•"/>
            </a:pPr>
            <a:r>
              <a:rPr lang="en-US" dirty="0"/>
              <a:t>Listening to you</a:t>
            </a:r>
            <a:r>
              <a:rPr lang="en-US" baseline="0" dirty="0"/>
              <a:t> - S</a:t>
            </a:r>
            <a:r>
              <a:rPr lang="en-US" dirty="0"/>
              <a:t>ometimes just talking about it can help.</a:t>
            </a:r>
          </a:p>
          <a:p>
            <a:pPr marL="171450" indent="-171450" eaLnBrk="1" hangingPunct="1">
              <a:spcBef>
                <a:spcPct val="0"/>
              </a:spcBef>
              <a:buFont typeface="Arial" panose="020B0604020202020204" pitchFamily="34" charset="0"/>
              <a:buChar char="•"/>
            </a:pPr>
            <a:r>
              <a:rPr lang="en-US" dirty="0"/>
              <a:t>Saving evidence</a:t>
            </a:r>
            <a:r>
              <a:rPr lang="en-US" baseline="0" dirty="0"/>
              <a:t> - </a:t>
            </a:r>
            <a:r>
              <a:rPr lang="en-US" dirty="0"/>
              <a:t>They can help you figure out if you need to save the messages</a:t>
            </a:r>
            <a:r>
              <a:rPr lang="en-US" baseline="0" dirty="0"/>
              <a:t> and who to report them to.</a:t>
            </a:r>
            <a:endParaRPr lang="en-US" dirty="0"/>
          </a:p>
          <a:p>
            <a:pPr marL="171450" indent="-171450" eaLnBrk="1" hangingPunct="1">
              <a:spcBef>
                <a:spcPct val="0"/>
              </a:spcBef>
              <a:buFont typeface="Arial" panose="020B0604020202020204" pitchFamily="34" charset="0"/>
              <a:buChar char="•"/>
            </a:pPr>
            <a:r>
              <a:rPr lang="en-US" dirty="0"/>
              <a:t>Talking to the school</a:t>
            </a:r>
            <a:r>
              <a:rPr lang="en-US" baseline="0" dirty="0"/>
              <a:t> - I</a:t>
            </a:r>
            <a:r>
              <a:rPr lang="en-US" dirty="0"/>
              <a:t>f you’re being bullied by a classmate, your teachers should know so they can help protect you during the school day.</a:t>
            </a:r>
          </a:p>
          <a:p>
            <a:pPr marL="171450" indent="-171450" eaLnBrk="1" hangingPunct="1">
              <a:spcBef>
                <a:spcPct val="0"/>
              </a:spcBef>
              <a:buFont typeface="Arial" panose="020B0604020202020204" pitchFamily="34" charset="0"/>
              <a:buChar char="•"/>
            </a:pPr>
            <a:r>
              <a:rPr lang="en-US" dirty="0"/>
              <a:t>Setting up new accounts for you</a:t>
            </a:r>
            <a:r>
              <a:rPr lang="en-US" baseline="0" dirty="0"/>
              <a:t> - Y</a:t>
            </a:r>
            <a:r>
              <a:rPr lang="en-US" dirty="0"/>
              <a:t>ou’ll especially need their help if you need to change your cell phone number.</a:t>
            </a:r>
          </a:p>
          <a:p>
            <a:pPr eaLnBrk="1" hangingPunct="1">
              <a:spcBef>
                <a:spcPct val="0"/>
              </a:spcBef>
            </a:pPr>
            <a:endParaRPr lang="en-US" dirty="0"/>
          </a:p>
          <a:p>
            <a:pPr eaLnBrk="1" hangingPunct="1">
              <a:spcBef>
                <a:spcPct val="0"/>
              </a:spcBef>
            </a:pPr>
            <a:endParaRPr lang="en-US" dirty="0"/>
          </a:p>
        </p:txBody>
      </p:sp>
      <p:sp>
        <p:nvSpPr>
          <p:cNvPr id="66564" name="Slide Number Placeholder 3"/>
          <p:cNvSpPr>
            <a:spLocks noGrp="1"/>
          </p:cNvSpPr>
          <p:nvPr>
            <p:ph type="sldNum" sz="quarter" idx="5"/>
          </p:nvPr>
        </p:nvSpPr>
        <p:spPr bwMode="auto">
          <a:noFill/>
          <a:ln>
            <a:miter lim="800000"/>
            <a:headEnd/>
            <a:tailEnd/>
          </a:ln>
        </p:spPr>
        <p:txBody>
          <a:bodyPr/>
          <a:lstStyle/>
          <a:p>
            <a:fld id="{53F2884A-30E0-47E6-A5BF-813B2350172C}" type="slidenum">
              <a:rPr lang="en-US"/>
              <a:pPr/>
              <a:t>30</a:t>
            </a:fld>
            <a:endParaRPr lang="en-US"/>
          </a:p>
        </p:txBody>
      </p:sp>
    </p:spTree>
    <p:extLst>
      <p:ext uri="{BB962C8B-B14F-4D97-AF65-F5344CB8AC3E}">
        <p14:creationId xmlns:p14="http://schemas.microsoft.com/office/powerpoint/2010/main" val="3233786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Even if you haven’t been cyberbullied yourself, you might have seen it happening to other people. Ignoring it makes you a bystander</a:t>
            </a:r>
            <a:r>
              <a:rPr lang="en-US" baseline="0" dirty="0"/>
              <a:t> - t</a:t>
            </a:r>
            <a:r>
              <a:rPr lang="en-US" dirty="0"/>
              <a:t>hat means you stand by and watch while others are being hurt. Upstanders are people to step up to help others. Bystanders are sometimes afraid to speak up because:</a:t>
            </a:r>
          </a:p>
          <a:p>
            <a:pPr marL="171450" indent="-171450" eaLnBrk="1" hangingPunct="1">
              <a:spcBef>
                <a:spcPct val="0"/>
              </a:spcBef>
              <a:buFont typeface="Arial" panose="020B0604020202020204" pitchFamily="34" charset="0"/>
              <a:buChar char="•"/>
            </a:pPr>
            <a:r>
              <a:rPr lang="en-US" dirty="0"/>
              <a:t>They think the bully might target them next.</a:t>
            </a:r>
          </a:p>
          <a:p>
            <a:pPr marL="171450" indent="-171450" eaLnBrk="1" hangingPunct="1">
              <a:spcBef>
                <a:spcPct val="0"/>
              </a:spcBef>
              <a:buFont typeface="Arial" panose="020B0604020202020204" pitchFamily="34" charset="0"/>
              <a:buChar char="•"/>
            </a:pPr>
            <a:r>
              <a:rPr lang="en-US" dirty="0"/>
              <a:t>They don’t think adults can help.</a:t>
            </a:r>
          </a:p>
          <a:p>
            <a:pPr marL="171450" indent="-171450" eaLnBrk="1" hangingPunct="1">
              <a:spcBef>
                <a:spcPct val="0"/>
              </a:spcBef>
              <a:buFont typeface="Arial" panose="020B0604020202020204" pitchFamily="34" charset="0"/>
              <a:buChar char="•"/>
            </a:pPr>
            <a:r>
              <a:rPr lang="en-US" dirty="0"/>
              <a:t>They don’t want to be seen as a tattletale.</a:t>
            </a:r>
          </a:p>
          <a:p>
            <a:pPr eaLnBrk="1" hangingPunct="1">
              <a:spcBef>
                <a:spcPct val="0"/>
              </a:spcBef>
              <a:buFontTx/>
              <a:buChar char="•"/>
            </a:pPr>
            <a:endParaRPr lang="en-US" dirty="0"/>
          </a:p>
          <a:p>
            <a:pPr eaLnBrk="1" hangingPunct="1">
              <a:spcBef>
                <a:spcPct val="0"/>
              </a:spcBef>
            </a:pPr>
            <a:r>
              <a:rPr lang="en-US" dirty="0"/>
              <a:t>If you see cyberbullying happening, you do have the power to stop it. Here are some ways you can help:</a:t>
            </a:r>
          </a:p>
          <a:p>
            <a:pPr marL="171450" indent="-171450" eaLnBrk="1" hangingPunct="1">
              <a:spcBef>
                <a:spcPct val="0"/>
              </a:spcBef>
              <a:buFont typeface="Arial" panose="020B0604020202020204" pitchFamily="34" charset="0"/>
              <a:buChar char="•"/>
            </a:pPr>
            <a:r>
              <a:rPr lang="en-US" dirty="0"/>
              <a:t>Show support for the person being bullied</a:t>
            </a:r>
            <a:r>
              <a:rPr lang="en-US" baseline="0" dirty="0"/>
              <a:t> - T</a:t>
            </a:r>
            <a:r>
              <a:rPr lang="en-US" dirty="0"/>
              <a:t>his might mean making an extra effort to be nice to them, sending them a friendly message or even just sitting with them at lunch.</a:t>
            </a:r>
          </a:p>
          <a:p>
            <a:pPr marL="171450" indent="-171450" eaLnBrk="1" hangingPunct="1">
              <a:spcBef>
                <a:spcPct val="0"/>
              </a:spcBef>
              <a:buFont typeface="Arial" panose="020B0604020202020204" pitchFamily="34" charset="0"/>
              <a:buChar char="•"/>
            </a:pPr>
            <a:r>
              <a:rPr lang="en-US" dirty="0"/>
              <a:t>Refuse to join in the cyberbullying</a:t>
            </a:r>
            <a:r>
              <a:rPr lang="en-US" baseline="0" dirty="0"/>
              <a:t> - D</a:t>
            </a:r>
            <a:r>
              <a:rPr lang="en-US" dirty="0"/>
              <a:t>on’t just ignore it; make it clear you won’t participate because it’s wrong.</a:t>
            </a:r>
          </a:p>
          <a:p>
            <a:pPr marL="171450" indent="-171450" eaLnBrk="1" hangingPunct="1">
              <a:spcBef>
                <a:spcPct val="0"/>
              </a:spcBef>
              <a:buFont typeface="Arial" panose="020B0604020202020204" pitchFamily="34" charset="0"/>
              <a:buChar char="•"/>
            </a:pPr>
            <a:r>
              <a:rPr lang="en-US" dirty="0"/>
              <a:t>Tell the cyberbully to stop, </a:t>
            </a:r>
            <a:r>
              <a:rPr lang="en-US" b="1" dirty="0"/>
              <a:t>but only if you feel safe doing so</a:t>
            </a:r>
            <a:r>
              <a:rPr lang="en-US" b="0" baseline="0" dirty="0"/>
              <a:t> - B</a:t>
            </a:r>
            <a:r>
              <a:rPr lang="en-US" dirty="0"/>
              <a:t>ullies continue being mean when nobody acts to stop them, so make sure they know you don’t support what they’re doing.</a:t>
            </a:r>
          </a:p>
          <a:p>
            <a:pPr marL="171450" indent="-171450" eaLnBrk="1" hangingPunct="1">
              <a:spcBef>
                <a:spcPct val="0"/>
              </a:spcBef>
              <a:buFont typeface="Arial" panose="020B0604020202020204" pitchFamily="34" charset="0"/>
              <a:buChar char="•"/>
            </a:pPr>
            <a:r>
              <a:rPr lang="en-US" dirty="0"/>
              <a:t>Report the cyberbullying to an adult</a:t>
            </a:r>
            <a:r>
              <a:rPr lang="en-US" baseline="0" dirty="0"/>
              <a:t> - T</a:t>
            </a:r>
            <a:r>
              <a:rPr lang="en-US" dirty="0"/>
              <a:t>his could be your parent, a family member you trust or a teacher at school.</a:t>
            </a:r>
          </a:p>
          <a:p>
            <a:pPr eaLnBrk="1" hangingPunct="1">
              <a:spcBef>
                <a:spcPct val="0"/>
              </a:spcBef>
            </a:pPr>
            <a:endParaRPr lang="en-US" dirty="0"/>
          </a:p>
          <a:p>
            <a:pPr eaLnBrk="1" hangingPunct="1">
              <a:spcBef>
                <a:spcPct val="0"/>
              </a:spcBef>
            </a:pPr>
            <a:r>
              <a:rPr lang="en-US" b="1" u="sng" dirty="0"/>
              <a:t>Suggested activity</a:t>
            </a:r>
          </a:p>
          <a:p>
            <a:pPr eaLnBrk="1" hangingPunct="1">
              <a:spcBef>
                <a:spcPct val="0"/>
              </a:spcBef>
            </a:pPr>
            <a:r>
              <a:rPr lang="en-US" dirty="0"/>
              <a:t>Ask everyone to brainstorm three ways that they could offer help,</a:t>
            </a:r>
            <a:r>
              <a:rPr lang="en-US" baseline="0" dirty="0"/>
              <a:t> rather than be a bystander</a:t>
            </a:r>
            <a:r>
              <a:rPr lang="en-US" dirty="0"/>
              <a:t>.</a:t>
            </a:r>
          </a:p>
        </p:txBody>
      </p:sp>
      <p:sp>
        <p:nvSpPr>
          <p:cNvPr id="67588" name="Slide Number Placeholder 3"/>
          <p:cNvSpPr>
            <a:spLocks noGrp="1"/>
          </p:cNvSpPr>
          <p:nvPr>
            <p:ph type="sldNum" sz="quarter" idx="5"/>
          </p:nvPr>
        </p:nvSpPr>
        <p:spPr bwMode="auto">
          <a:noFill/>
          <a:ln>
            <a:miter lim="800000"/>
            <a:headEnd/>
            <a:tailEnd/>
          </a:ln>
        </p:spPr>
        <p:txBody>
          <a:bodyPr/>
          <a:lstStyle/>
          <a:p>
            <a:fld id="{0B4BE298-23E4-49AB-8381-F8006313A957}" type="slidenum">
              <a:rPr lang="en-US"/>
              <a:pPr/>
              <a:t>31</a:t>
            </a:fld>
            <a:endParaRPr lang="en-US"/>
          </a:p>
        </p:txBody>
      </p:sp>
    </p:spTree>
    <p:extLst>
      <p:ext uri="{BB962C8B-B14F-4D97-AF65-F5344CB8AC3E}">
        <p14:creationId xmlns:p14="http://schemas.microsoft.com/office/powerpoint/2010/main" val="341490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You don’t have to be best friends with everyone. You might have different interests or personalities, but that doesn’t mean you have to be mean to them. Here are some ways you can avoid becoming a cyberbully yourself:</a:t>
            </a:r>
          </a:p>
          <a:p>
            <a:pPr marL="171450" indent="-171450" eaLnBrk="1" hangingPunct="1">
              <a:spcBef>
                <a:spcPct val="0"/>
              </a:spcBef>
              <a:buFont typeface="Arial" panose="020B0604020202020204" pitchFamily="34" charset="0"/>
              <a:buChar char="•"/>
            </a:pPr>
            <a:r>
              <a:rPr lang="en-US" dirty="0"/>
              <a:t>Keep critical comments to yourself</a:t>
            </a:r>
            <a:r>
              <a:rPr lang="en-US" baseline="0" dirty="0"/>
              <a:t> - I</a:t>
            </a:r>
            <a:r>
              <a:rPr lang="en-US" dirty="0"/>
              <a:t>t’s not OK to intentionally hurt someone.</a:t>
            </a:r>
          </a:p>
          <a:p>
            <a:pPr marL="171450" indent="-171450" eaLnBrk="1" hangingPunct="1">
              <a:spcBef>
                <a:spcPct val="0"/>
              </a:spcBef>
              <a:buFont typeface="Arial" panose="020B0604020202020204" pitchFamily="34" charset="0"/>
              <a:buChar char="•"/>
            </a:pPr>
            <a:r>
              <a:rPr lang="en-US" dirty="0"/>
              <a:t>Don’t start or forward rumors</a:t>
            </a:r>
            <a:r>
              <a:rPr lang="en-US" baseline="0" dirty="0"/>
              <a:t> - E</a:t>
            </a:r>
            <a:r>
              <a:rPr lang="en-US" dirty="0"/>
              <a:t>ven if you think you’re being funny, rumors can get out of control and can be very hurtful.</a:t>
            </a:r>
          </a:p>
          <a:p>
            <a:pPr marL="171450" indent="-171450" eaLnBrk="1" hangingPunct="1">
              <a:spcBef>
                <a:spcPct val="0"/>
              </a:spcBef>
              <a:buFont typeface="Arial" panose="020B0604020202020204" pitchFamily="34" charset="0"/>
              <a:buChar char="•"/>
            </a:pPr>
            <a:r>
              <a:rPr lang="en-US" dirty="0"/>
              <a:t>Don’t post anything meant to embarrass someone else</a:t>
            </a:r>
            <a:r>
              <a:rPr lang="en-US" baseline="0" dirty="0"/>
              <a:t> - I</a:t>
            </a:r>
            <a:r>
              <a:rPr lang="en-US" dirty="0"/>
              <a:t>t’s not just your friends who can see something mean you’ve posted online; mean comments like that can travel fast and cause a lot of harm.</a:t>
            </a:r>
          </a:p>
          <a:p>
            <a:pPr eaLnBrk="1" hangingPunct="1">
              <a:spcBef>
                <a:spcPct val="0"/>
              </a:spcBef>
            </a:pPr>
            <a:endParaRPr lang="en-US" dirty="0"/>
          </a:p>
          <a:p>
            <a:pPr eaLnBrk="1" hangingPunct="1">
              <a:spcBef>
                <a:spcPct val="0"/>
              </a:spcBef>
            </a:pPr>
            <a:r>
              <a:rPr lang="en-US" dirty="0"/>
              <a:t>Remember that if you cyberbully someone, there are consequences:</a:t>
            </a:r>
          </a:p>
          <a:p>
            <a:pPr marL="171450" indent="-171450" eaLnBrk="1" hangingPunct="1">
              <a:spcBef>
                <a:spcPct val="0"/>
              </a:spcBef>
              <a:buFont typeface="Arial" panose="020B0604020202020204" pitchFamily="34" charset="0"/>
              <a:buChar char="•"/>
            </a:pPr>
            <a:r>
              <a:rPr lang="en-US" dirty="0"/>
              <a:t>Your account can be deleted by a website if you break their rules.</a:t>
            </a:r>
          </a:p>
          <a:p>
            <a:pPr marL="171450" indent="-171450" eaLnBrk="1" hangingPunct="1">
              <a:spcBef>
                <a:spcPct val="0"/>
              </a:spcBef>
              <a:buFont typeface="Arial" panose="020B0604020202020204" pitchFamily="34" charset="0"/>
              <a:buChar char="•"/>
            </a:pPr>
            <a:r>
              <a:rPr lang="en-US" dirty="0"/>
              <a:t>You can get in trouble at school if you are cyberbullying a classmate.</a:t>
            </a:r>
            <a:r>
              <a:rPr lang="en-US" baseline="0" dirty="0"/>
              <a:t> S</a:t>
            </a:r>
            <a:r>
              <a:rPr lang="en-US" dirty="0"/>
              <a:t>ome kids have been suspended or kicked off of school sports teams for cyberbullying.</a:t>
            </a:r>
          </a:p>
          <a:p>
            <a:pPr marL="171450" indent="-171450" eaLnBrk="1" hangingPunct="1">
              <a:spcBef>
                <a:spcPct val="0"/>
              </a:spcBef>
              <a:buFont typeface="Arial" panose="020B0604020202020204" pitchFamily="34" charset="0"/>
              <a:buChar char="•"/>
            </a:pPr>
            <a:r>
              <a:rPr lang="en-US" dirty="0"/>
              <a:t>You might have to talk to the police if someone reports the cyberbullying to them. Some kids have even been charged with crimes for harassing others online.</a:t>
            </a:r>
          </a:p>
          <a:p>
            <a:pPr eaLnBrk="1" hangingPunct="1">
              <a:spcBef>
                <a:spcPct val="0"/>
              </a:spcBef>
            </a:pPr>
            <a:endParaRPr lang="en-US" dirty="0"/>
          </a:p>
          <a:p>
            <a:pPr eaLnBrk="1" hangingPunct="1">
              <a:spcBef>
                <a:spcPct val="0"/>
              </a:spcBef>
            </a:pPr>
            <a:r>
              <a:rPr lang="en-US" b="1" u="sng" dirty="0"/>
              <a:t>Examples from the news</a:t>
            </a:r>
          </a:p>
          <a:p>
            <a:pPr marL="171450" indent="-171450" eaLnBrk="1" hangingPunct="1">
              <a:spcBef>
                <a:spcPct val="0"/>
              </a:spcBef>
              <a:buFont typeface="Arial" panose="020B0604020202020204" pitchFamily="34" charset="0"/>
              <a:buChar char="•"/>
            </a:pPr>
            <a:r>
              <a:rPr lang="en-US" dirty="0"/>
              <a:t>More than 20 middle school students in WA were suspended for joining a club on Facebook targeting another student.</a:t>
            </a:r>
            <a:r>
              <a:rPr lang="en-US" baseline="30000" dirty="0"/>
              <a:t>7</a:t>
            </a:r>
          </a:p>
          <a:p>
            <a:pPr marL="171450" indent="-171450" eaLnBrk="1" hangingPunct="1">
              <a:spcBef>
                <a:spcPct val="0"/>
              </a:spcBef>
              <a:buFont typeface="Arial" panose="020B0604020202020204" pitchFamily="34" charset="0"/>
              <a:buChar char="•"/>
            </a:pPr>
            <a:r>
              <a:rPr lang="en-US" dirty="0"/>
              <a:t>5 NC teens were arrested for cyberbullying. They had to complete a class educating them about cyberbullying, and they were banned from using social media for a year.</a:t>
            </a:r>
            <a:r>
              <a:rPr lang="en-US" baseline="30000" dirty="0"/>
              <a:t>8</a:t>
            </a:r>
          </a:p>
          <a:p>
            <a:pPr marL="171450" indent="-171450" eaLnBrk="1" hangingPunct="1">
              <a:spcBef>
                <a:spcPct val="0"/>
              </a:spcBef>
              <a:buFont typeface="Arial" panose="020B0604020202020204" pitchFamily="34" charset="0"/>
              <a:buChar char="•"/>
            </a:pPr>
            <a:r>
              <a:rPr lang="en-US" dirty="0"/>
              <a:t>3 IN middle school students were expelled for cyberbullying on Facebook. They had posted messages describing how they would kill other students and a teacher, but claimed it was all a joke.</a:t>
            </a:r>
            <a:r>
              <a:rPr lang="en-US" baseline="30000" dirty="0"/>
              <a:t>9</a:t>
            </a:r>
          </a:p>
        </p:txBody>
      </p:sp>
      <p:sp>
        <p:nvSpPr>
          <p:cNvPr id="68612" name="Slide Number Placeholder 3"/>
          <p:cNvSpPr>
            <a:spLocks noGrp="1"/>
          </p:cNvSpPr>
          <p:nvPr>
            <p:ph type="sldNum" sz="quarter" idx="5"/>
          </p:nvPr>
        </p:nvSpPr>
        <p:spPr bwMode="auto">
          <a:noFill/>
          <a:ln>
            <a:miter lim="800000"/>
            <a:headEnd/>
            <a:tailEnd/>
          </a:ln>
        </p:spPr>
        <p:txBody>
          <a:bodyPr/>
          <a:lstStyle/>
          <a:p>
            <a:fld id="{5F0BE9E9-81D4-4E64-AC64-97D51BE65267}" type="slidenum">
              <a:rPr lang="en-US"/>
              <a:pPr/>
              <a:t>32</a:t>
            </a:fld>
            <a:endParaRPr lang="en-US"/>
          </a:p>
        </p:txBody>
      </p:sp>
    </p:spTree>
    <p:extLst>
      <p:ext uri="{BB962C8B-B14F-4D97-AF65-F5344CB8AC3E}">
        <p14:creationId xmlns:p14="http://schemas.microsoft.com/office/powerpoint/2010/main" val="1493252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Cyberbullying is not a problem that we can just ignore. It’s a serious issue and everyone needs to work together to make it stop:</a:t>
            </a:r>
          </a:p>
          <a:p>
            <a:pPr marL="171450" indent="-171450" eaLnBrk="1" hangingPunct="1">
              <a:spcBef>
                <a:spcPct val="0"/>
              </a:spcBef>
              <a:buFont typeface="Arial" panose="020B0604020202020204" pitchFamily="34" charset="0"/>
              <a:buChar char="•"/>
            </a:pPr>
            <a:r>
              <a:rPr lang="en-US" dirty="0"/>
              <a:t>Take steps to protect yourself if it happens to you.</a:t>
            </a:r>
          </a:p>
          <a:p>
            <a:pPr marL="171450" indent="-171450" eaLnBrk="1" hangingPunct="1">
              <a:spcBef>
                <a:spcPct val="0"/>
              </a:spcBef>
              <a:buFont typeface="Arial" panose="020B0604020202020204" pitchFamily="34" charset="0"/>
              <a:buChar char="•"/>
            </a:pPr>
            <a:r>
              <a:rPr lang="en-US" dirty="0"/>
              <a:t>Speak up if you see it happening to someone else.</a:t>
            </a:r>
          </a:p>
          <a:p>
            <a:pPr marL="171450" indent="-171450" eaLnBrk="1" hangingPunct="1">
              <a:spcBef>
                <a:spcPct val="0"/>
              </a:spcBef>
              <a:buFont typeface="Arial" panose="020B0604020202020204" pitchFamily="34" charset="0"/>
              <a:buChar char="•"/>
            </a:pPr>
            <a:r>
              <a:rPr lang="en-US" dirty="0"/>
              <a:t>Above all, be kind to one another.</a:t>
            </a:r>
          </a:p>
          <a:p>
            <a:pPr eaLnBrk="1" hangingPunct="1">
              <a:spcBef>
                <a:spcPct val="0"/>
              </a:spcBef>
            </a:pPr>
            <a:endParaRPr lang="en-US" dirty="0"/>
          </a:p>
          <a:p>
            <a:pPr eaLnBrk="1" hangingPunct="1">
              <a:spcBef>
                <a:spcPct val="0"/>
              </a:spcBef>
            </a:pPr>
            <a:r>
              <a:rPr lang="en-US" b="1" u="sng" dirty="0"/>
              <a:t>Suggested activity</a:t>
            </a:r>
            <a:endParaRPr lang="en-US" dirty="0"/>
          </a:p>
          <a:p>
            <a:pPr eaLnBrk="1" hangingPunct="1">
              <a:spcBef>
                <a:spcPct val="0"/>
              </a:spcBef>
            </a:pPr>
            <a:r>
              <a:rPr lang="en-US" dirty="0"/>
              <a:t>If you are presenting at a school that has its own cyberbullying/bullying policy, review the policy with students so they understand what is expected of them.</a:t>
            </a:r>
            <a:endParaRPr lang="en-US" b="1" u="sng" dirty="0"/>
          </a:p>
        </p:txBody>
      </p:sp>
      <p:sp>
        <p:nvSpPr>
          <p:cNvPr id="69636" name="Slide Number Placeholder 3"/>
          <p:cNvSpPr>
            <a:spLocks noGrp="1"/>
          </p:cNvSpPr>
          <p:nvPr>
            <p:ph type="sldNum" sz="quarter" idx="5"/>
          </p:nvPr>
        </p:nvSpPr>
        <p:spPr bwMode="auto">
          <a:noFill/>
          <a:ln>
            <a:miter lim="800000"/>
            <a:headEnd/>
            <a:tailEnd/>
          </a:ln>
        </p:spPr>
        <p:txBody>
          <a:bodyPr/>
          <a:lstStyle/>
          <a:p>
            <a:fld id="{5076F235-5BCE-42E6-9A89-2077E0668671}" type="slidenum">
              <a:rPr lang="en-US"/>
              <a:pPr/>
              <a:t>33</a:t>
            </a:fld>
            <a:endParaRPr lang="en-US"/>
          </a:p>
        </p:txBody>
      </p:sp>
    </p:spTree>
    <p:extLst>
      <p:ext uri="{BB962C8B-B14F-4D97-AF65-F5344CB8AC3E}">
        <p14:creationId xmlns:p14="http://schemas.microsoft.com/office/powerpoint/2010/main" val="831135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Today we talked about many different ways you can be safer online. Here are some of the most important tips to remember:</a:t>
            </a:r>
          </a:p>
          <a:p>
            <a:pPr marL="175050" indent="-175050" eaLnBrk="1" fontAlgn="auto" hangingPunct="1">
              <a:spcBef>
                <a:spcPts val="0"/>
              </a:spcBef>
              <a:spcAft>
                <a:spcPts val="0"/>
              </a:spcAft>
              <a:buFont typeface="Arial" pitchFamily="34" charset="0"/>
              <a:buChar char="•"/>
              <a:defRPr/>
            </a:pPr>
            <a:r>
              <a:rPr lang="en-US" dirty="0"/>
              <a:t>Be careful who you talk to online</a:t>
            </a:r>
            <a:r>
              <a:rPr lang="en-US" baseline="0" dirty="0"/>
              <a:t> - Adults you don’t know </a:t>
            </a:r>
            <a:r>
              <a:rPr lang="en-US" dirty="0"/>
              <a:t>should </a:t>
            </a:r>
            <a:r>
              <a:rPr lang="en-US" b="1" dirty="0"/>
              <a:t>not</a:t>
            </a:r>
            <a:r>
              <a:rPr lang="en-US" dirty="0"/>
              <a:t> be contacting you.</a:t>
            </a:r>
          </a:p>
          <a:p>
            <a:pPr marL="175050" indent="-175050" eaLnBrk="1" fontAlgn="auto" hangingPunct="1">
              <a:spcBef>
                <a:spcPts val="0"/>
              </a:spcBef>
              <a:spcAft>
                <a:spcPts val="0"/>
              </a:spcAft>
              <a:buFont typeface="Arial" pitchFamily="34" charset="0"/>
              <a:buChar char="•"/>
              <a:defRPr/>
            </a:pPr>
            <a:r>
              <a:rPr lang="en-US" dirty="0"/>
              <a:t>Think before you post personal information or something that could be inappropriate</a:t>
            </a:r>
            <a:r>
              <a:rPr lang="en-US" baseline="0" dirty="0"/>
              <a:t> - Y</a:t>
            </a:r>
            <a:r>
              <a:rPr lang="en-US" dirty="0"/>
              <a:t>ou might regret it later.</a:t>
            </a:r>
          </a:p>
          <a:p>
            <a:pPr marL="175050" indent="-175050" eaLnBrk="1" fontAlgn="auto" hangingPunct="1">
              <a:spcBef>
                <a:spcPts val="0"/>
              </a:spcBef>
              <a:spcAft>
                <a:spcPts val="0"/>
              </a:spcAft>
              <a:buFont typeface="Arial" pitchFamily="34" charset="0"/>
              <a:buChar char="•"/>
              <a:defRPr/>
            </a:pPr>
            <a:r>
              <a:rPr lang="en-US" dirty="0"/>
              <a:t>Don’t be a cyberbully</a:t>
            </a:r>
            <a:r>
              <a:rPr lang="en-US" baseline="0" dirty="0"/>
              <a:t> - E</a:t>
            </a:r>
            <a:r>
              <a:rPr lang="en-US" dirty="0"/>
              <a:t>ven if you don’t like someone, it’s never OK to be mean.</a:t>
            </a:r>
          </a:p>
          <a:p>
            <a:pPr marL="175050" indent="-175050" eaLnBrk="1" fontAlgn="auto" hangingPunct="1">
              <a:spcBef>
                <a:spcPts val="0"/>
              </a:spcBef>
              <a:spcAft>
                <a:spcPts val="0"/>
              </a:spcAft>
              <a:buFont typeface="Arial" pitchFamily="34" charset="0"/>
              <a:buChar char="•"/>
              <a:defRPr/>
            </a:pPr>
            <a:r>
              <a:rPr lang="en-US" dirty="0"/>
              <a:t>Tell an adult when you need help</a:t>
            </a:r>
            <a:r>
              <a:rPr lang="en-US" baseline="0" dirty="0"/>
              <a:t> - E</a:t>
            </a:r>
            <a:r>
              <a:rPr lang="en-US" dirty="0"/>
              <a:t>ven if you just need someone to talk to, adults </a:t>
            </a:r>
            <a:r>
              <a:rPr lang="en-US" b="1" dirty="0"/>
              <a:t>can</a:t>
            </a:r>
            <a:r>
              <a:rPr lang="en-US" dirty="0"/>
              <a:t> help!</a:t>
            </a:r>
          </a:p>
        </p:txBody>
      </p:sp>
      <p:sp>
        <p:nvSpPr>
          <p:cNvPr id="70660" name="Slide Number Placeholder 3"/>
          <p:cNvSpPr>
            <a:spLocks noGrp="1"/>
          </p:cNvSpPr>
          <p:nvPr>
            <p:ph type="sldNum" sz="quarter" idx="5"/>
          </p:nvPr>
        </p:nvSpPr>
        <p:spPr bwMode="auto">
          <a:noFill/>
          <a:ln>
            <a:miter lim="800000"/>
            <a:headEnd/>
            <a:tailEnd/>
          </a:ln>
        </p:spPr>
        <p:txBody>
          <a:bodyPr/>
          <a:lstStyle/>
          <a:p>
            <a:fld id="{8B4956F8-2C46-4A08-B957-A38F65DB4A3D}" type="slidenum">
              <a:rPr lang="en-US"/>
              <a:pPr/>
              <a:t>34</a:t>
            </a:fld>
            <a:endParaRPr lang="en-US"/>
          </a:p>
        </p:txBody>
      </p:sp>
    </p:spTree>
    <p:extLst>
      <p:ext uri="{BB962C8B-B14F-4D97-AF65-F5344CB8AC3E}">
        <p14:creationId xmlns:p14="http://schemas.microsoft.com/office/powerpoint/2010/main" val="415846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Most kids already avoid the risks we talked about and are responsible about what they do online:</a:t>
            </a:r>
          </a:p>
          <a:p>
            <a:pPr marL="171450" indent="-171450" eaLnBrk="1" hangingPunct="1">
              <a:spcBef>
                <a:spcPct val="0"/>
              </a:spcBef>
              <a:buFont typeface="Arial" panose="020B0604020202020204" pitchFamily="34" charset="0"/>
              <a:buChar char="•"/>
            </a:pPr>
            <a:r>
              <a:rPr lang="en-US" dirty="0"/>
              <a:t>They don’t </a:t>
            </a:r>
            <a:r>
              <a:rPr lang="en-US" sz="1200" u="none" kern="1200" dirty="0">
                <a:solidFill>
                  <a:schemeClr val="tx1"/>
                </a:solidFill>
                <a:effectLst/>
                <a:latin typeface="+mn-lt"/>
                <a:ea typeface="+mn-ea"/>
                <a:cs typeface="+mn-cs"/>
              </a:rPr>
              <a:t>meet with people they met online.</a:t>
            </a:r>
          </a:p>
          <a:p>
            <a:pPr marL="171450" indent="-171450" eaLnBrk="1" hangingPunct="1">
              <a:spcBef>
                <a:spcPct val="0"/>
              </a:spcBef>
              <a:buFont typeface="Arial" panose="020B0604020202020204" pitchFamily="34" charset="0"/>
              <a:buChar char="•"/>
            </a:pPr>
            <a:r>
              <a:rPr lang="en-US" dirty="0"/>
              <a:t>They don’t post inappropriate information or pictures.</a:t>
            </a:r>
          </a:p>
          <a:p>
            <a:pPr marL="171450" indent="-171450" eaLnBrk="1" hangingPunct="1">
              <a:spcBef>
                <a:spcPct val="0"/>
              </a:spcBef>
              <a:buFont typeface="Arial" panose="020B0604020202020204" pitchFamily="34" charset="0"/>
              <a:buChar char="•"/>
            </a:pPr>
            <a:r>
              <a:rPr lang="en-US" dirty="0"/>
              <a:t>They don’t cyberbully others.</a:t>
            </a:r>
          </a:p>
          <a:p>
            <a:pPr eaLnBrk="1" hangingPunct="1">
              <a:spcBef>
                <a:spcPct val="0"/>
              </a:spcBef>
            </a:pPr>
            <a:endParaRPr lang="en-US" dirty="0"/>
          </a:p>
          <a:p>
            <a:pPr eaLnBrk="1" hangingPunct="1">
              <a:spcBef>
                <a:spcPct val="0"/>
              </a:spcBef>
            </a:pPr>
            <a:r>
              <a:rPr lang="en-US" dirty="0"/>
              <a:t>Even though you’re probably already doing these things, your parents and teachers still worry because they hear a lot of stories on the news about what can go wrong. Show them you know what you’re doing! They’ll feel confident that you’re being responsible online and you’ll feel confident turning to them when you need help.</a:t>
            </a:r>
          </a:p>
        </p:txBody>
      </p:sp>
      <p:sp>
        <p:nvSpPr>
          <p:cNvPr id="71684" name="Slide Number Placeholder 3"/>
          <p:cNvSpPr>
            <a:spLocks noGrp="1"/>
          </p:cNvSpPr>
          <p:nvPr>
            <p:ph type="sldNum" sz="quarter" idx="5"/>
          </p:nvPr>
        </p:nvSpPr>
        <p:spPr bwMode="auto">
          <a:noFill/>
          <a:ln>
            <a:miter lim="800000"/>
            <a:headEnd/>
            <a:tailEnd/>
          </a:ln>
        </p:spPr>
        <p:txBody>
          <a:bodyPr/>
          <a:lstStyle/>
          <a:p>
            <a:fld id="{23A0F9D7-C050-47FE-9528-AE9936228386}" type="slidenum">
              <a:rPr lang="en-US"/>
              <a:pPr/>
              <a:t>35</a:t>
            </a:fld>
            <a:endParaRPr lang="en-US"/>
          </a:p>
        </p:txBody>
      </p:sp>
    </p:spTree>
    <p:extLst>
      <p:ext uri="{BB962C8B-B14F-4D97-AF65-F5344CB8AC3E}">
        <p14:creationId xmlns:p14="http://schemas.microsoft.com/office/powerpoint/2010/main" val="2113921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Thank you.</a:t>
            </a:r>
          </a:p>
        </p:txBody>
      </p:sp>
      <p:sp>
        <p:nvSpPr>
          <p:cNvPr id="73732" name="Slide Number Placeholder 3"/>
          <p:cNvSpPr>
            <a:spLocks noGrp="1"/>
          </p:cNvSpPr>
          <p:nvPr>
            <p:ph type="sldNum" sz="quarter" idx="5"/>
          </p:nvPr>
        </p:nvSpPr>
        <p:spPr bwMode="auto">
          <a:noFill/>
          <a:ln>
            <a:miter lim="800000"/>
            <a:headEnd/>
            <a:tailEnd/>
          </a:ln>
        </p:spPr>
        <p:txBody>
          <a:bodyPr/>
          <a:lstStyle/>
          <a:p>
            <a:fld id="{F8B2648F-1D9C-4E81-B07F-71F394607DE6}" type="slidenum">
              <a:rPr lang="en-US"/>
              <a:pPr/>
              <a:t>36</a:t>
            </a:fld>
            <a:endParaRPr lang="en-US"/>
          </a:p>
        </p:txBody>
      </p:sp>
    </p:spTree>
    <p:extLst>
      <p:ext uri="{BB962C8B-B14F-4D97-AF65-F5344CB8AC3E}">
        <p14:creationId xmlns:p14="http://schemas.microsoft.com/office/powerpoint/2010/main" val="230419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6A01E-7F6B-4440-A0A5-D501F24A7DBC}" type="slidenum">
              <a:rPr lang="en-US" smtClean="0"/>
              <a:pPr/>
              <a:t>37</a:t>
            </a:fld>
            <a:endParaRPr lang="en-US"/>
          </a:p>
        </p:txBody>
      </p:sp>
    </p:spTree>
    <p:extLst>
      <p:ext uri="{BB962C8B-B14F-4D97-AF65-F5344CB8AC3E}">
        <p14:creationId xmlns:p14="http://schemas.microsoft.com/office/powerpoint/2010/main" val="4068421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p>
        </p:txBody>
      </p:sp>
      <p:sp>
        <p:nvSpPr>
          <p:cNvPr id="39940" name="Slide Number Placeholder 3"/>
          <p:cNvSpPr>
            <a:spLocks noGrp="1"/>
          </p:cNvSpPr>
          <p:nvPr>
            <p:ph type="sldNum" sz="quarter" idx="5"/>
          </p:nvPr>
        </p:nvSpPr>
        <p:spPr bwMode="auto">
          <a:noFill/>
          <a:ln>
            <a:miter lim="800000"/>
            <a:headEnd/>
            <a:tailEnd/>
          </a:ln>
        </p:spPr>
        <p:txBody>
          <a:bodyPr/>
          <a:lstStyle/>
          <a:p>
            <a:fld id="{91F0D15B-3FD0-41A5-B089-027176D605F7}" type="slidenum">
              <a:rPr lang="en-US"/>
              <a:pPr/>
              <a:t>38</a:t>
            </a:fld>
            <a:endParaRPr lang="en-US"/>
          </a:p>
        </p:txBody>
      </p:sp>
    </p:spTree>
    <p:extLst>
      <p:ext uri="{BB962C8B-B14F-4D97-AF65-F5344CB8AC3E}">
        <p14:creationId xmlns:p14="http://schemas.microsoft.com/office/powerpoint/2010/main" val="2646611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75780" name="Slide Number Placeholder 3"/>
          <p:cNvSpPr>
            <a:spLocks noGrp="1"/>
          </p:cNvSpPr>
          <p:nvPr>
            <p:ph type="sldNum" sz="quarter" idx="5"/>
          </p:nvPr>
        </p:nvSpPr>
        <p:spPr bwMode="auto">
          <a:noFill/>
          <a:ln>
            <a:miter lim="800000"/>
            <a:headEnd/>
            <a:tailEnd/>
          </a:ln>
        </p:spPr>
        <p:txBody>
          <a:bodyPr/>
          <a:lstStyle/>
          <a:p>
            <a:fld id="{05E76A26-BDE9-40FD-B6A7-4A1F8940D373}" type="slidenum">
              <a:rPr lang="en-US"/>
              <a:pPr/>
              <a:t>39</a:t>
            </a:fld>
            <a:endParaRPr lang="en-US"/>
          </a:p>
        </p:txBody>
      </p:sp>
    </p:spTree>
    <p:extLst>
      <p:ext uri="{BB962C8B-B14F-4D97-AF65-F5344CB8AC3E}">
        <p14:creationId xmlns:p14="http://schemas.microsoft.com/office/powerpoint/2010/main" val="410595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No matter what you like to do online, there’s one rule that applies to any situation: </a:t>
            </a:r>
            <a:r>
              <a:rPr lang="en-US" sz="1200" b="1" kern="1200" dirty="0">
                <a:solidFill>
                  <a:schemeClr val="tx1"/>
                </a:solidFill>
                <a:effectLst/>
                <a:latin typeface="+mn-lt"/>
                <a:ea typeface="+mn-ea"/>
                <a:cs typeface="+mn-cs"/>
              </a:rPr>
              <a:t>avoid the risks! </a:t>
            </a:r>
            <a:r>
              <a:rPr lang="en-US" sz="1200" kern="1200" dirty="0">
                <a:solidFill>
                  <a:schemeClr val="tx1"/>
                </a:solidFill>
                <a:effectLst/>
                <a:latin typeface="+mn-lt"/>
                <a:ea typeface="+mn-ea"/>
                <a:cs typeface="+mn-cs"/>
              </a:rPr>
              <a:t>Some examples of taking risks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Sending mean messages.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Posting inappropriate pictures.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Talking to people you don’t know.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Visiting adult sites.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of these are risky because you might get into trouble for doing them or you might be putting yourself in danger. Protect yourself by making responsible choices. This will help you avoid risks.</a:t>
            </a:r>
          </a:p>
        </p:txBody>
      </p:sp>
      <p:sp>
        <p:nvSpPr>
          <p:cNvPr id="43012" name="Slide Number Placeholder 3"/>
          <p:cNvSpPr>
            <a:spLocks noGrp="1"/>
          </p:cNvSpPr>
          <p:nvPr>
            <p:ph type="sldNum" sz="quarter" idx="5"/>
          </p:nvPr>
        </p:nvSpPr>
        <p:spPr bwMode="auto">
          <a:noFill/>
          <a:ln>
            <a:miter lim="800000"/>
            <a:headEnd/>
            <a:tailEnd/>
          </a:ln>
        </p:spPr>
        <p:txBody>
          <a:bodyPr/>
          <a:lstStyle/>
          <a:p>
            <a:fld id="{8D9AA548-1076-4FC0-A9C8-431364F2A0AF}" type="slidenum">
              <a:rPr lang="en-US"/>
              <a:pPr/>
              <a:t>4</a:t>
            </a:fld>
            <a:endParaRPr lang="en-US"/>
          </a:p>
        </p:txBody>
      </p:sp>
    </p:spTree>
    <p:extLst>
      <p:ext uri="{BB962C8B-B14F-4D97-AF65-F5344CB8AC3E}">
        <p14:creationId xmlns:p14="http://schemas.microsoft.com/office/powerpoint/2010/main" val="84278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Seeing things you don’t want to see is one of those risks. You can find tons of things online, but some of those things you aren’t ready to see. These things are considered inappropriate content.</a:t>
            </a:r>
          </a:p>
          <a:p>
            <a:r>
              <a:rPr lang="en-US" sz="1200" u="none"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Inappropriate content includes: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Adult activities.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Violence.</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Hate speech.</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Risky or illegal things like dangerous stunts or drinking games.</a:t>
            </a:r>
          </a:p>
          <a:p>
            <a:r>
              <a:rPr lang="en-US" sz="1200" u="none"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It may seem cool to look up this type of content, but there is a reason it's not for kids. It could make you feel bad, confused, uncomfortable or even scared so you shouldn't look at it up or open these kinds of links from friends.</a:t>
            </a:r>
          </a:p>
        </p:txBody>
      </p:sp>
      <p:sp>
        <p:nvSpPr>
          <p:cNvPr id="4" name="Slide Number Placeholder 3"/>
          <p:cNvSpPr>
            <a:spLocks noGrp="1"/>
          </p:cNvSpPr>
          <p:nvPr>
            <p:ph type="sldNum" sz="quarter" idx="10"/>
          </p:nvPr>
        </p:nvSpPr>
        <p:spPr/>
        <p:txBody>
          <a:bodyPr/>
          <a:lstStyle/>
          <a:p>
            <a:fld id="{9756A01E-7F6B-4440-A0A5-D501F24A7DBC}" type="slidenum">
              <a:rPr lang="en-US" smtClean="0"/>
              <a:pPr/>
              <a:t>5</a:t>
            </a:fld>
            <a:endParaRPr lang="en-US"/>
          </a:p>
        </p:txBody>
      </p:sp>
    </p:spTree>
    <p:extLst>
      <p:ext uri="{BB962C8B-B14F-4D97-AF65-F5344CB8AC3E}">
        <p14:creationId xmlns:p14="http://schemas.microsoft.com/office/powerpoint/2010/main" val="173176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If you do come across inappropriate content online, you can:</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Turn off the screen.</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Use the back button.</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Tell a trusted adult if you feel upset or want to talk about it.</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Report it to the website or app where you found it or report it to the </a:t>
            </a:r>
            <a:r>
              <a:rPr lang="en-US" sz="1200" u="none" kern="1200" dirty="0" err="1">
                <a:solidFill>
                  <a:schemeClr val="tx1"/>
                </a:solidFill>
                <a:effectLst/>
                <a:latin typeface="+mn-lt"/>
                <a:ea typeface="+mn-ea"/>
                <a:cs typeface="+mn-cs"/>
              </a:rPr>
              <a:t>CyberTipline</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56A01E-7F6B-4440-A0A5-D501F24A7DBC}" type="slidenum">
              <a:rPr lang="en-US" smtClean="0"/>
              <a:pPr/>
              <a:t>6</a:t>
            </a:fld>
            <a:endParaRPr lang="en-US"/>
          </a:p>
        </p:txBody>
      </p:sp>
    </p:spTree>
    <p:extLst>
      <p:ext uri="{BB962C8B-B14F-4D97-AF65-F5344CB8AC3E}">
        <p14:creationId xmlns:p14="http://schemas.microsoft.com/office/powerpoint/2010/main" val="317892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u="none" kern="1200" dirty="0">
                <a:solidFill>
                  <a:schemeClr val="tx1"/>
                </a:solidFill>
                <a:effectLst/>
                <a:latin typeface="+mn-lt"/>
                <a:ea typeface="+mn-ea"/>
                <a:cs typeface="+mn-cs"/>
              </a:rPr>
              <a:t>Now that you’re older, you’re not only seeing things online, you’re posting things too. So be sure you aren’t posting anything inappropriate.</a:t>
            </a:r>
          </a:p>
          <a:p>
            <a:r>
              <a:rPr lang="en-US" sz="1200" u="none" kern="1200" dirty="0">
                <a:solidFill>
                  <a:schemeClr val="tx1"/>
                </a:solidFill>
                <a:effectLst/>
                <a:latin typeface="+mn-lt"/>
                <a:ea typeface="+mn-ea"/>
                <a:cs typeface="+mn-cs"/>
              </a:rPr>
              <a:t> </a:t>
            </a:r>
          </a:p>
          <a:p>
            <a:pPr marL="0" indent="0">
              <a:buFont typeface="Arial" panose="020B0604020202020204" pitchFamily="34" charset="0"/>
              <a:buNone/>
            </a:pPr>
            <a:r>
              <a:rPr lang="en-US" sz="1200" kern="1200" dirty="0">
                <a:solidFill>
                  <a:schemeClr val="tx1"/>
                </a:solidFill>
                <a:effectLst/>
                <a:latin typeface="+mn-lt"/>
                <a:ea typeface="+mn-ea"/>
                <a:cs typeface="+mn-cs"/>
              </a:rPr>
              <a:t>Inappropriate information that you shouldn’t share online includes: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Embarrassing things about you or other people.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Revealing pictures.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Pranks.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Illegal behavior (drugs, alcohol,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Hate speech.</a:t>
            </a:r>
          </a:p>
          <a:p>
            <a:r>
              <a:rPr lang="en-US" sz="1200" kern="1200" dirty="0">
                <a:solidFill>
                  <a:schemeClr val="tx1"/>
                </a:solidFill>
                <a:effectLst/>
                <a:latin typeface="+mn-lt"/>
                <a:ea typeface="+mn-ea"/>
                <a:cs typeface="+mn-cs"/>
              </a:rPr>
              <a:t> </a:t>
            </a:r>
          </a:p>
          <a:p>
            <a:pPr marL="0" indent="0">
              <a:buFont typeface="Arial" panose="020B0604020202020204" pitchFamily="34" charset="0"/>
              <a:buNone/>
            </a:pPr>
            <a:r>
              <a:rPr lang="en-US" sz="1200" kern="1200" dirty="0">
                <a:solidFill>
                  <a:schemeClr val="tx1"/>
                </a:solidFill>
                <a:effectLst/>
                <a:latin typeface="+mn-lt"/>
                <a:ea typeface="+mn-ea"/>
                <a:cs typeface="+mn-cs"/>
              </a:rPr>
              <a:t>Posting these things online means you may: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 a bad reputation.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punished at home, at school or even by the law.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Hurt your chances of getting into college or getting a job in the future.</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Examples from the news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Two middle school students in TX</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posted messages threatening their classmates on Facebook. They received an in-school suspension and were required to do community service. </a:t>
            </a:r>
            <a:r>
              <a:rPr lang="en-US" sz="1200" u="none" kern="1200" baseline="30000" dirty="0">
                <a:solidFill>
                  <a:schemeClr val="tx1"/>
                </a:solidFill>
                <a:effectLst/>
                <a:latin typeface="+mn-lt"/>
                <a:ea typeface="+mn-ea"/>
                <a:cs typeface="+mn-cs"/>
              </a:rPr>
              <a:t>1</a:t>
            </a:r>
            <a:endParaRPr lang="en-US" sz="1200" u="non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A middle school student in PA was charged with serious crimes after he posted a video to YouTube of himself vandalizing the school bathroom.</a:t>
            </a:r>
            <a:r>
              <a:rPr lang="en-US" sz="1200" u="none" kern="1200" baseline="30000" dirty="0">
                <a:solidFill>
                  <a:schemeClr val="tx1"/>
                </a:solidFill>
                <a:effectLst/>
                <a:latin typeface="+mn-lt"/>
                <a:ea typeface="+mn-ea"/>
                <a:cs typeface="+mn-cs"/>
              </a:rPr>
              <a:t>2</a:t>
            </a:r>
            <a:endParaRPr lang="en-US" u="none" dirty="0"/>
          </a:p>
        </p:txBody>
      </p:sp>
      <p:sp>
        <p:nvSpPr>
          <p:cNvPr id="58372" name="Slide Number Placeholder 3"/>
          <p:cNvSpPr>
            <a:spLocks noGrp="1"/>
          </p:cNvSpPr>
          <p:nvPr>
            <p:ph type="sldNum" sz="quarter" idx="5"/>
          </p:nvPr>
        </p:nvSpPr>
        <p:spPr bwMode="auto">
          <a:noFill/>
          <a:ln>
            <a:miter lim="800000"/>
            <a:headEnd/>
            <a:tailEnd/>
          </a:ln>
        </p:spPr>
        <p:txBody>
          <a:bodyPr/>
          <a:lstStyle/>
          <a:p>
            <a:fld id="{122E6804-0361-4BD0-AB10-47987D193BB6}" type="slidenum">
              <a:rPr lang="en-US"/>
              <a:pPr/>
              <a:t>7</a:t>
            </a:fld>
            <a:endParaRPr lang="en-US"/>
          </a:p>
        </p:txBody>
      </p:sp>
    </p:spTree>
    <p:extLst>
      <p:ext uri="{BB962C8B-B14F-4D97-AF65-F5344CB8AC3E}">
        <p14:creationId xmlns:p14="http://schemas.microsoft.com/office/powerpoint/2010/main" val="379009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this next video, you’ll see how a football player named Tad worries that the information he’s posted online might </a:t>
            </a:r>
            <a:r>
              <a:rPr lang="en-US" sz="1200" u="none" kern="1200" dirty="0">
                <a:solidFill>
                  <a:schemeClr val="tx1"/>
                </a:solidFill>
                <a:effectLst/>
                <a:latin typeface="+mn-lt"/>
                <a:ea typeface="+mn-ea"/>
                <a:cs typeface="+mn-cs"/>
              </a:rPr>
              <a:t>hurt his chances of being recruited. While most of the things Tad posts are silly, they aren’t going to give coaches and recruiters the best impression of him. It’s important to remember that what you post online can be seen as a reflection of who you are.</a:t>
            </a:r>
          </a:p>
          <a:p>
            <a:pPr eaLnBrk="1" hangingPunct="1">
              <a:spcBef>
                <a:spcPct val="0"/>
              </a:spcBef>
            </a:pPr>
            <a:endParaRPr lang="en-US" u="none" dirty="0"/>
          </a:p>
          <a:p>
            <a:pPr eaLnBrk="1" hangingPunct="1">
              <a:spcBef>
                <a:spcPct val="0"/>
              </a:spcBef>
            </a:pPr>
            <a:r>
              <a:rPr lang="en-US" b="1" dirty="0"/>
              <a:t>(Click to show video.)</a:t>
            </a:r>
          </a:p>
        </p:txBody>
      </p:sp>
      <p:sp>
        <p:nvSpPr>
          <p:cNvPr id="59396" name="Slide Number Placeholder 3"/>
          <p:cNvSpPr>
            <a:spLocks noGrp="1"/>
          </p:cNvSpPr>
          <p:nvPr>
            <p:ph type="sldNum" sz="quarter" idx="5"/>
          </p:nvPr>
        </p:nvSpPr>
        <p:spPr bwMode="auto">
          <a:noFill/>
          <a:ln>
            <a:miter lim="800000"/>
            <a:headEnd/>
            <a:tailEnd/>
          </a:ln>
        </p:spPr>
        <p:txBody>
          <a:bodyPr/>
          <a:lstStyle/>
          <a:p>
            <a:fld id="{0D13EEAF-8A78-43E3-88EA-6F18504082E8}" type="slidenum">
              <a:rPr lang="en-US"/>
              <a:pPr/>
              <a:t>8</a:t>
            </a:fld>
            <a:endParaRPr lang="en-US"/>
          </a:p>
        </p:txBody>
      </p:sp>
    </p:spTree>
    <p:extLst>
      <p:ext uri="{BB962C8B-B14F-4D97-AF65-F5344CB8AC3E}">
        <p14:creationId xmlns:p14="http://schemas.microsoft.com/office/powerpoint/2010/main" val="148850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(Video plays.)</a:t>
            </a:r>
          </a:p>
        </p:txBody>
      </p:sp>
      <p:sp>
        <p:nvSpPr>
          <p:cNvPr id="60420" name="Slide Number Placeholder 3"/>
          <p:cNvSpPr>
            <a:spLocks noGrp="1"/>
          </p:cNvSpPr>
          <p:nvPr>
            <p:ph type="sldNum" sz="quarter" idx="5"/>
          </p:nvPr>
        </p:nvSpPr>
        <p:spPr bwMode="auto">
          <a:noFill/>
          <a:ln>
            <a:miter lim="800000"/>
            <a:headEnd/>
            <a:tailEnd/>
          </a:ln>
        </p:spPr>
        <p:txBody>
          <a:bodyPr/>
          <a:lstStyle/>
          <a:p>
            <a:fld id="{79931047-4403-4F75-BF2D-A4A1B7A36A57}" type="slidenum">
              <a:rPr lang="en-US"/>
              <a:pPr/>
              <a:t>9</a:t>
            </a:fld>
            <a:endParaRPr lang="en-US"/>
          </a:p>
        </p:txBody>
      </p:sp>
    </p:spTree>
    <p:extLst>
      <p:ext uri="{BB962C8B-B14F-4D97-AF65-F5344CB8AC3E}">
        <p14:creationId xmlns:p14="http://schemas.microsoft.com/office/powerpoint/2010/main" val="270532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0"/>
            <a:ext cx="7772400" cy="1102519"/>
          </a:xfrm>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977F74C-1250-4C79-8B9F-E9D3E1FFED23}" type="datetimeFigureOut">
              <a:rPr lang="en-US"/>
              <a:pPr/>
              <a:t>6/3/2019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A849EEE-D8BC-4DE8-80AC-1E07924B6CF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E8F84CB0-1390-42B8-9E17-9F8B63CCD4BF}" type="datetimeFigureOut">
              <a:rPr lang="en-US"/>
              <a:pPr/>
              <a:t>6/3/2019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348DF58-EB0F-4B41-954B-63DD05663DA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086053-2EAE-4561-AEA0-206AAD30895E}" type="datetimeFigureOut">
              <a:rPr lang="en-US"/>
              <a:pPr/>
              <a:t>6/3/2019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04BB80-4B24-4A49-8C5F-72BF2546EE5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6B09DE5-5C3D-4A3F-97DE-BE84A502C0FF}" type="datetimeFigureOut">
              <a:rPr lang="en-US"/>
              <a:pPr/>
              <a:t>6/3/2019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CFC1E5-1DB5-42B0-8EA2-1EB5C053E1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69951"/>
          </a:xfrm>
        </p:spPr>
        <p:txBody>
          <a:bodyPr lIns="0" tIns="0" rIns="0" bIns="0" anchor="ctr">
            <a:noAutofit/>
          </a:bodyPr>
          <a:lstStyle>
            <a:lvl1pPr>
              <a:defRPr sz="4000">
                <a:latin typeface="+mj-lt"/>
              </a:defRPr>
            </a:lvl1pPr>
          </a:lstStyle>
          <a:p>
            <a:r>
              <a:rPr lang="en-US" dirty="0"/>
              <a:t>Click to edit Master title style</a:t>
            </a:r>
          </a:p>
        </p:txBody>
      </p:sp>
      <p:sp>
        <p:nvSpPr>
          <p:cNvPr id="3" name="Content Placeholder 2"/>
          <p:cNvSpPr>
            <a:spLocks noGrp="1"/>
          </p:cNvSpPr>
          <p:nvPr>
            <p:ph idx="1"/>
          </p:nvPr>
        </p:nvSpPr>
        <p:spPr>
          <a:xfrm>
            <a:off x="457199" y="1200150"/>
            <a:ext cx="8229601" cy="3733800"/>
          </a:xfrm>
        </p:spPr>
        <p:txBody>
          <a:bodyPr/>
          <a:lstStyle>
            <a:lvl1pPr marL="230188" indent="-230188">
              <a:lnSpc>
                <a:spcPts val="2500"/>
              </a:lnSpc>
              <a:spcBef>
                <a:spcPts val="0"/>
              </a:spcBef>
              <a:spcAft>
                <a:spcPts val="1800"/>
              </a:spcAft>
              <a:buClr>
                <a:srgbClr val="FFC000"/>
              </a:buClr>
              <a:buSzPct val="45000"/>
              <a:buFontTx/>
              <a:buBlip>
                <a:blip r:embed="rId2"/>
              </a:buBlip>
              <a:defRPr sz="2800"/>
            </a:lvl1pPr>
            <a:lvl2pPr marL="742950" indent="-285750">
              <a:buFont typeface="Film Cryptic" pitchFamily="2" charset="0"/>
              <a:buChar char="»"/>
              <a:defRPr/>
            </a:lvl2pPr>
            <a:lvl3pPr marL="1143000" indent="-228600">
              <a:buFont typeface="Calibri" pitchFamily="34" charset="0"/>
              <a:buChar char="‐"/>
              <a:defRPr/>
            </a:lvl3pPr>
            <a:lvl4pPr marL="1600200" indent="-228600">
              <a:buFont typeface="Calibri" pitchFamily="34" charset="0"/>
              <a:buChar char="‐"/>
              <a:defRPr/>
            </a:lvl4pPr>
            <a:lvl5pPr marL="2057400" indent="-228600">
              <a:buFont typeface="Calibri"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84013"/>
            <a:ext cx="3657600" cy="3809999"/>
          </a:xfrm>
        </p:spPr>
        <p:txBody>
          <a:bodyPr lIns="0" tIns="0" rIns="0" bIns="0" anchor="t">
            <a:noAutofit/>
          </a:bodyPr>
          <a:lstStyle>
            <a:lvl1pPr>
              <a:defRPr sz="4000">
                <a:latin typeface="+mj-lt"/>
              </a:defRPr>
            </a:lvl1pPr>
          </a:lstStyle>
          <a:p>
            <a:r>
              <a:rPr lang="en-US" dirty="0"/>
              <a:t>Click to edit Master title style</a:t>
            </a:r>
          </a:p>
        </p:txBody>
      </p:sp>
      <p:sp>
        <p:nvSpPr>
          <p:cNvPr id="3" name="Content Placeholder 2"/>
          <p:cNvSpPr>
            <a:spLocks noGrp="1"/>
          </p:cNvSpPr>
          <p:nvPr>
            <p:ph idx="1"/>
          </p:nvPr>
        </p:nvSpPr>
        <p:spPr>
          <a:xfrm>
            <a:off x="4114800" y="684013"/>
            <a:ext cx="4800600" cy="3775473"/>
          </a:xfrm>
        </p:spPr>
        <p:txBody>
          <a:bodyPr/>
          <a:lstStyle>
            <a:lvl1pPr marL="230188" indent="-230188">
              <a:lnSpc>
                <a:spcPts val="2500"/>
              </a:lnSpc>
              <a:spcBef>
                <a:spcPts val="0"/>
              </a:spcBef>
              <a:spcAft>
                <a:spcPts val="1800"/>
              </a:spcAft>
              <a:buClr>
                <a:srgbClr val="FFC000"/>
              </a:buClr>
              <a:buSzPct val="45000"/>
              <a:buFontTx/>
              <a:buBlip>
                <a:blip r:embed="rId2"/>
              </a:buBlip>
              <a:defRPr sz="2800"/>
            </a:lvl1pPr>
            <a:lvl2pPr marL="742950" indent="-285750">
              <a:buFont typeface="Film Cryptic" pitchFamily="2" charset="0"/>
              <a:buChar char="»"/>
              <a:defRPr/>
            </a:lvl2pPr>
            <a:lvl3pPr marL="1143000" indent="-228600">
              <a:buFont typeface="Calibri" pitchFamily="34" charset="0"/>
              <a:buChar char="‐"/>
              <a:defRPr/>
            </a:lvl3pPr>
            <a:lvl4pPr marL="1600200" indent="-228600">
              <a:buFont typeface="Calibri" pitchFamily="34" charset="0"/>
              <a:buChar char="‐"/>
              <a:defRPr/>
            </a:lvl4pPr>
            <a:lvl5pPr marL="2057400" indent="-228600">
              <a:buFont typeface="Calibri"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98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84013"/>
            <a:ext cx="5410200" cy="1735337"/>
          </a:xfrm>
        </p:spPr>
        <p:txBody>
          <a:bodyPr lIns="0" tIns="0" rIns="0" bIns="0" anchor="t">
            <a:noAutofit/>
          </a:bodyPr>
          <a:lstStyle>
            <a:lvl1pPr>
              <a:defRPr sz="4000">
                <a:latin typeface="+mj-lt"/>
              </a:defRPr>
            </a:lvl1pPr>
          </a:lstStyle>
          <a:p>
            <a:r>
              <a:rPr lang="en-US" dirty="0"/>
              <a:t>Click to edit Master title style</a:t>
            </a:r>
          </a:p>
        </p:txBody>
      </p:sp>
      <p:sp>
        <p:nvSpPr>
          <p:cNvPr id="3" name="Content Placeholder 2"/>
          <p:cNvSpPr>
            <a:spLocks noGrp="1"/>
          </p:cNvSpPr>
          <p:nvPr>
            <p:ph idx="1"/>
          </p:nvPr>
        </p:nvSpPr>
        <p:spPr>
          <a:xfrm>
            <a:off x="457200" y="2571750"/>
            <a:ext cx="3124200" cy="1887736"/>
          </a:xfrm>
        </p:spPr>
        <p:txBody>
          <a:bodyPr/>
          <a:lstStyle>
            <a:lvl1pPr marL="0" indent="0">
              <a:lnSpc>
                <a:spcPts val="2700"/>
              </a:lnSpc>
              <a:spcBef>
                <a:spcPts val="0"/>
              </a:spcBef>
              <a:spcAft>
                <a:spcPts val="1800"/>
              </a:spcAft>
              <a:buClr>
                <a:srgbClr val="FFC000"/>
              </a:buClr>
              <a:buFont typeface="Film Cryptic" pitchFamily="2" charset="0"/>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p:cNvSpPr>
            <a:spLocks noGrp="1"/>
          </p:cNvSpPr>
          <p:nvPr>
            <p:ph idx="13"/>
          </p:nvPr>
        </p:nvSpPr>
        <p:spPr>
          <a:xfrm>
            <a:off x="1333500" y="1103114"/>
            <a:ext cx="6477000" cy="2937272"/>
          </a:xfrm>
        </p:spPr>
        <p:txBody>
          <a:bodyPr>
            <a:normAutofit/>
          </a:bodyPr>
          <a:lstStyle>
            <a:lvl1pPr marL="0" indent="0">
              <a:spcBef>
                <a:spcPts val="0"/>
              </a:spcBef>
              <a:buNone/>
              <a:defRPr sz="4000"/>
            </a:lvl1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nchor="t"/>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E96FDAB-CC11-4085-A62A-13D1D76810ED}" type="datetimeFigureOut">
              <a:rPr lang="en-US"/>
              <a:pPr/>
              <a:t>6/3/2019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1924032-4FA7-4497-8259-76A6B71E340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2141C6C-D8DF-4464-8D75-2F920EEF07AE}" type="datetimeFigureOut">
              <a:rPr lang="en-US"/>
              <a:pPr/>
              <a:t>6/3/2019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320C7AA-7A59-4378-8C41-589F6636379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2F2F2"/>
                </a:solidFill>
                <a:latin typeface="Ackbar" pitchFamily="2" charset="0"/>
              </a:defRPr>
            </a:lvl1pPr>
          </a:lstStyle>
          <a:p>
            <a:fld id="{12F490E3-9B3F-470C-BEE5-F2BF8DE06EED}" type="datetimeFigureOut">
              <a:rPr lang="en-US"/>
              <a:pPr/>
              <a:t>6/3/2019</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F2F2F2"/>
                </a:solidFill>
                <a:latin typeface="Ackbar" pitchFamily="2" charset="0"/>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2F2F2"/>
                </a:solidFill>
                <a:latin typeface="Ackbar" pitchFamily="2" charset="0"/>
              </a:defRPr>
            </a:lvl1pPr>
          </a:lstStyle>
          <a:p>
            <a:fld id="{682B9FB9-4C00-46C9-8CB6-4EBD860A39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5" r:id="rId3"/>
    <p:sldLayoutId id="2147483741" r:id="rId4"/>
    <p:sldLayoutId id="2147483742" r:id="rId5"/>
    <p:sldLayoutId id="2147483743" r:id="rId6"/>
    <p:sldLayoutId id="2147483744" r:id="rId7"/>
    <p:sldLayoutId id="2147483733" r:id="rId8"/>
    <p:sldLayoutId id="2147483734" r:id="rId9"/>
    <p:sldLayoutId id="2147483735" r:id="rId10"/>
    <p:sldLayoutId id="2147483736" r:id="rId11"/>
    <p:sldLayoutId id="2147483737" r:id="rId12"/>
    <p:sldLayoutId id="2147483738" r:id="rId13"/>
  </p:sldLayoutIdLst>
  <p:txStyles>
    <p:titleStyle>
      <a:lvl1pPr algn="ctr" rtl="0" eaLnBrk="0" fontAlgn="base" hangingPunct="0">
        <a:spcBef>
          <a:spcPct val="0"/>
        </a:spcBef>
        <a:spcAft>
          <a:spcPct val="0"/>
        </a:spcAft>
        <a:defRPr sz="4000" kern="1200">
          <a:solidFill>
            <a:srgbClr val="F2F2F2"/>
          </a:solidFill>
          <a:latin typeface="+mj-lt"/>
          <a:ea typeface="Ackbar" pitchFamily="2" charset="0"/>
          <a:cs typeface="Ackbar"/>
        </a:defRPr>
      </a:lvl1pPr>
      <a:lvl2pPr algn="ctr" rtl="0" eaLnBrk="0" fontAlgn="base" hangingPunct="0">
        <a:spcBef>
          <a:spcPct val="0"/>
        </a:spcBef>
        <a:spcAft>
          <a:spcPct val="0"/>
        </a:spcAft>
        <a:defRPr sz="4000">
          <a:solidFill>
            <a:srgbClr val="F2F2F2"/>
          </a:solidFill>
          <a:latin typeface="Drawing Guides"/>
          <a:ea typeface="Ackbar"/>
          <a:cs typeface="Ackbar"/>
        </a:defRPr>
      </a:lvl2pPr>
      <a:lvl3pPr algn="ctr" rtl="0" eaLnBrk="0" fontAlgn="base" hangingPunct="0">
        <a:spcBef>
          <a:spcPct val="0"/>
        </a:spcBef>
        <a:spcAft>
          <a:spcPct val="0"/>
        </a:spcAft>
        <a:defRPr sz="4000">
          <a:solidFill>
            <a:srgbClr val="F2F2F2"/>
          </a:solidFill>
          <a:latin typeface="Drawing Guides"/>
          <a:ea typeface="Ackbar"/>
          <a:cs typeface="Ackbar"/>
        </a:defRPr>
      </a:lvl3pPr>
      <a:lvl4pPr algn="ctr" rtl="0" eaLnBrk="0" fontAlgn="base" hangingPunct="0">
        <a:spcBef>
          <a:spcPct val="0"/>
        </a:spcBef>
        <a:spcAft>
          <a:spcPct val="0"/>
        </a:spcAft>
        <a:defRPr sz="4000">
          <a:solidFill>
            <a:srgbClr val="F2F2F2"/>
          </a:solidFill>
          <a:latin typeface="Drawing Guides"/>
          <a:ea typeface="Ackbar"/>
          <a:cs typeface="Ackbar"/>
        </a:defRPr>
      </a:lvl4pPr>
      <a:lvl5pPr algn="ctr" rtl="0" eaLnBrk="0" fontAlgn="base" hangingPunct="0">
        <a:spcBef>
          <a:spcPct val="0"/>
        </a:spcBef>
        <a:spcAft>
          <a:spcPct val="0"/>
        </a:spcAft>
        <a:defRPr sz="4000">
          <a:solidFill>
            <a:srgbClr val="F2F2F2"/>
          </a:solidFill>
          <a:latin typeface="Drawing Guides"/>
          <a:ea typeface="Ackbar"/>
          <a:cs typeface="Ackbar"/>
        </a:defRPr>
      </a:lvl5pPr>
      <a:lvl6pPr marL="457200" algn="ctr" rtl="0" fontAlgn="base">
        <a:spcBef>
          <a:spcPct val="0"/>
        </a:spcBef>
        <a:spcAft>
          <a:spcPct val="0"/>
        </a:spcAft>
        <a:defRPr sz="4000">
          <a:solidFill>
            <a:srgbClr val="F2F2F2"/>
          </a:solidFill>
          <a:latin typeface="Drawing Guides"/>
          <a:ea typeface="Ackbar"/>
          <a:cs typeface="Ackbar"/>
        </a:defRPr>
      </a:lvl6pPr>
      <a:lvl7pPr marL="914400" algn="ctr" rtl="0" fontAlgn="base">
        <a:spcBef>
          <a:spcPct val="0"/>
        </a:spcBef>
        <a:spcAft>
          <a:spcPct val="0"/>
        </a:spcAft>
        <a:defRPr sz="4000">
          <a:solidFill>
            <a:srgbClr val="F2F2F2"/>
          </a:solidFill>
          <a:latin typeface="Drawing Guides"/>
          <a:ea typeface="Ackbar"/>
          <a:cs typeface="Ackbar"/>
        </a:defRPr>
      </a:lvl7pPr>
      <a:lvl8pPr marL="1371600" algn="ctr" rtl="0" fontAlgn="base">
        <a:spcBef>
          <a:spcPct val="0"/>
        </a:spcBef>
        <a:spcAft>
          <a:spcPct val="0"/>
        </a:spcAft>
        <a:defRPr sz="4000">
          <a:solidFill>
            <a:srgbClr val="F2F2F2"/>
          </a:solidFill>
          <a:latin typeface="Drawing Guides"/>
          <a:ea typeface="Ackbar"/>
          <a:cs typeface="Ackbar"/>
        </a:defRPr>
      </a:lvl8pPr>
      <a:lvl9pPr marL="1828800" algn="ctr" rtl="0" fontAlgn="base">
        <a:spcBef>
          <a:spcPct val="0"/>
        </a:spcBef>
        <a:spcAft>
          <a:spcPct val="0"/>
        </a:spcAft>
        <a:defRPr sz="4000">
          <a:solidFill>
            <a:srgbClr val="F2F2F2"/>
          </a:solidFill>
          <a:latin typeface="Drawing Guides"/>
          <a:ea typeface="Ackbar"/>
          <a:cs typeface="Ackbar"/>
        </a:defRPr>
      </a:lvl9pPr>
    </p:titleStyle>
    <p:bodyStyle>
      <a:lvl1pPr marL="230188" indent="-230188" algn="l" rtl="0" eaLnBrk="0" fontAlgn="base" hangingPunct="0">
        <a:spcBef>
          <a:spcPct val="20000"/>
        </a:spcBef>
        <a:spcAft>
          <a:spcPct val="0"/>
        </a:spcAft>
        <a:buSzPct val="45000"/>
        <a:buFontTx/>
        <a:buBlip>
          <a:blip r:embed="rId16"/>
        </a:buBlip>
        <a:defRPr sz="3200" kern="1200">
          <a:solidFill>
            <a:srgbClr val="F2F2F2"/>
          </a:solidFill>
          <a:latin typeface="+mj-lt"/>
          <a:ea typeface="Ackbar" pitchFamily="2" charset="0"/>
          <a:cs typeface="Franklin Gothic Book" pitchFamily="34" charset="0"/>
        </a:defRPr>
      </a:lvl1pPr>
      <a:lvl2pPr marL="742950" indent="-285750" algn="l" rtl="0" eaLnBrk="0" fontAlgn="base" hangingPunct="0">
        <a:spcBef>
          <a:spcPct val="20000"/>
        </a:spcBef>
        <a:spcAft>
          <a:spcPct val="0"/>
        </a:spcAft>
        <a:buClr>
          <a:schemeClr val="accent4"/>
        </a:buClr>
        <a:buSzPct val="75000"/>
        <a:buFont typeface="Film Cryptic" pitchFamily="2" charset="0"/>
        <a:buChar char="»"/>
        <a:defRPr sz="2800" kern="1200">
          <a:solidFill>
            <a:srgbClr val="F2F2F2"/>
          </a:solidFill>
          <a:latin typeface="+mj-lt"/>
          <a:ea typeface="Ackbar" pitchFamily="2" charset="0"/>
          <a:cs typeface="Franklin Gothic Book" pitchFamily="34" charset="0"/>
        </a:defRPr>
      </a:lvl2pPr>
      <a:lvl3pPr marL="1143000" indent="-228600" algn="l" rtl="0" eaLnBrk="0" fontAlgn="base" hangingPunct="0">
        <a:spcBef>
          <a:spcPct val="20000"/>
        </a:spcBef>
        <a:spcAft>
          <a:spcPct val="0"/>
        </a:spcAft>
        <a:buClr>
          <a:schemeClr val="accent4"/>
        </a:buClr>
        <a:buFont typeface="Calibri" pitchFamily="34" charset="0"/>
        <a:buChar char="‐"/>
        <a:defRPr sz="2400" kern="1200">
          <a:solidFill>
            <a:srgbClr val="F2F2F2"/>
          </a:solidFill>
          <a:latin typeface="+mj-lt"/>
          <a:ea typeface="Ackbar" pitchFamily="2" charset="0"/>
          <a:cs typeface="Franklin Gothic Book"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F2F2F2"/>
          </a:solidFill>
          <a:latin typeface="+mj-lt"/>
          <a:ea typeface="Ackbar" pitchFamily="2" charset="0"/>
          <a:cs typeface="Franklin Gothic Book"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F2F2F2"/>
          </a:solidFill>
          <a:latin typeface="+mj-lt"/>
          <a:ea typeface="Ackbar" pitchFamily="2" charset="0"/>
          <a:cs typeface="Franklin Gothic Book"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7.tif"/></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microsoft.com/office/2017/04/relationships/track" Target="../media/track2.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3.png"/><Relationship Id="rId5" Type="http://schemas.microsoft.com/office/2017/04/relationships/track" Target="../media/track3.vtt"/><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1.png"/><Relationship Id="rId5" Type="http://schemas.microsoft.com/office/2017/04/relationships/track" Target="../media/track4.vtt"/><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microsoft.com/office/2017/04/relationships/track" Target="../media/track1.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extLst>
      <p:ext uri="{BB962C8B-B14F-4D97-AF65-F5344CB8AC3E}">
        <p14:creationId xmlns:p14="http://schemas.microsoft.com/office/powerpoint/2010/main" val="237959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765" y="1456874"/>
            <a:ext cx="3619500" cy="866775"/>
          </a:xfrm>
          <a:prstGeom prst="rect">
            <a:avLst/>
          </a:prstGeom>
        </p:spPr>
      </p:pic>
    </p:spTree>
    <p:extLst>
      <p:ext uri="{BB962C8B-B14F-4D97-AF65-F5344CB8AC3E}">
        <p14:creationId xmlns:p14="http://schemas.microsoft.com/office/powerpoint/2010/main" val="24021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5138442" y="285750"/>
            <a:ext cx="1319002" cy="178025"/>
          </a:xfrm>
          <a:custGeom>
            <a:avLst/>
            <a:gdLst>
              <a:gd name="connsiteX0" fmla="*/ 0 w 1343630"/>
              <a:gd name="connsiteY0" fmla="*/ 178025 h 194209"/>
              <a:gd name="connsiteX1" fmla="*/ 40461 w 1343630"/>
              <a:gd name="connsiteY1" fmla="*/ 137565 h 194209"/>
              <a:gd name="connsiteX2" fmla="*/ 129473 w 1343630"/>
              <a:gd name="connsiteY2" fmla="*/ 113289 h 194209"/>
              <a:gd name="connsiteX3" fmla="*/ 153749 w 1343630"/>
              <a:gd name="connsiteY3" fmla="*/ 97105 h 194209"/>
              <a:gd name="connsiteX4" fmla="*/ 186117 w 1343630"/>
              <a:gd name="connsiteY4" fmla="*/ 89013 h 194209"/>
              <a:gd name="connsiteX5" fmla="*/ 234670 w 1343630"/>
              <a:gd name="connsiteY5" fmla="*/ 72829 h 194209"/>
              <a:gd name="connsiteX6" fmla="*/ 267038 w 1343630"/>
              <a:gd name="connsiteY6" fmla="*/ 64737 h 194209"/>
              <a:gd name="connsiteX7" fmla="*/ 347958 w 1343630"/>
              <a:gd name="connsiteY7" fmla="*/ 40461 h 194209"/>
              <a:gd name="connsiteX8" fmla="*/ 396510 w 1343630"/>
              <a:gd name="connsiteY8" fmla="*/ 32369 h 194209"/>
              <a:gd name="connsiteX9" fmla="*/ 436970 w 1343630"/>
              <a:gd name="connsiteY9" fmla="*/ 24276 h 194209"/>
              <a:gd name="connsiteX10" fmla="*/ 509799 w 1343630"/>
              <a:gd name="connsiteY10" fmla="*/ 16184 h 194209"/>
              <a:gd name="connsiteX11" fmla="*/ 655455 w 1343630"/>
              <a:gd name="connsiteY11" fmla="*/ 0 h 194209"/>
              <a:gd name="connsiteX12" fmla="*/ 857756 w 1343630"/>
              <a:gd name="connsiteY12" fmla="*/ 8092 h 194209"/>
              <a:gd name="connsiteX13" fmla="*/ 914400 w 1343630"/>
              <a:gd name="connsiteY13" fmla="*/ 16184 h 194209"/>
              <a:gd name="connsiteX14" fmla="*/ 1027689 w 1343630"/>
              <a:gd name="connsiteY14" fmla="*/ 40461 h 194209"/>
              <a:gd name="connsiteX15" fmla="*/ 1076241 w 1343630"/>
              <a:gd name="connsiteY15" fmla="*/ 56645 h 194209"/>
              <a:gd name="connsiteX16" fmla="*/ 1100517 w 1343630"/>
              <a:gd name="connsiteY16" fmla="*/ 64737 h 194209"/>
              <a:gd name="connsiteX17" fmla="*/ 1124793 w 1343630"/>
              <a:gd name="connsiteY17" fmla="*/ 72829 h 194209"/>
              <a:gd name="connsiteX18" fmla="*/ 1149070 w 1343630"/>
              <a:gd name="connsiteY18" fmla="*/ 89013 h 194209"/>
              <a:gd name="connsiteX19" fmla="*/ 1197622 w 1343630"/>
              <a:gd name="connsiteY19" fmla="*/ 105197 h 194209"/>
              <a:gd name="connsiteX20" fmla="*/ 1221898 w 1343630"/>
              <a:gd name="connsiteY20" fmla="*/ 121381 h 194209"/>
              <a:gd name="connsiteX21" fmla="*/ 1270450 w 1343630"/>
              <a:gd name="connsiteY21" fmla="*/ 137565 h 194209"/>
              <a:gd name="connsiteX22" fmla="*/ 1294726 w 1343630"/>
              <a:gd name="connsiteY22" fmla="*/ 153749 h 194209"/>
              <a:gd name="connsiteX23" fmla="*/ 1319002 w 1343630"/>
              <a:gd name="connsiteY23" fmla="*/ 178025 h 194209"/>
              <a:gd name="connsiteX24" fmla="*/ 1343278 w 1343630"/>
              <a:gd name="connsiteY24" fmla="*/ 186117 h 194209"/>
              <a:gd name="connsiteX25" fmla="*/ 1327094 w 1343630"/>
              <a:gd name="connsiteY25" fmla="*/ 194209 h 194209"/>
              <a:gd name="connsiteX0" fmla="*/ 0 w 1343278"/>
              <a:gd name="connsiteY0" fmla="*/ 178025 h 186117"/>
              <a:gd name="connsiteX1" fmla="*/ 40461 w 1343278"/>
              <a:gd name="connsiteY1" fmla="*/ 137565 h 186117"/>
              <a:gd name="connsiteX2" fmla="*/ 129473 w 1343278"/>
              <a:gd name="connsiteY2" fmla="*/ 113289 h 186117"/>
              <a:gd name="connsiteX3" fmla="*/ 153749 w 1343278"/>
              <a:gd name="connsiteY3" fmla="*/ 97105 h 186117"/>
              <a:gd name="connsiteX4" fmla="*/ 186117 w 1343278"/>
              <a:gd name="connsiteY4" fmla="*/ 89013 h 186117"/>
              <a:gd name="connsiteX5" fmla="*/ 234670 w 1343278"/>
              <a:gd name="connsiteY5" fmla="*/ 72829 h 186117"/>
              <a:gd name="connsiteX6" fmla="*/ 267038 w 1343278"/>
              <a:gd name="connsiteY6" fmla="*/ 64737 h 186117"/>
              <a:gd name="connsiteX7" fmla="*/ 347958 w 1343278"/>
              <a:gd name="connsiteY7" fmla="*/ 40461 h 186117"/>
              <a:gd name="connsiteX8" fmla="*/ 396510 w 1343278"/>
              <a:gd name="connsiteY8" fmla="*/ 32369 h 186117"/>
              <a:gd name="connsiteX9" fmla="*/ 436970 w 1343278"/>
              <a:gd name="connsiteY9" fmla="*/ 24276 h 186117"/>
              <a:gd name="connsiteX10" fmla="*/ 509799 w 1343278"/>
              <a:gd name="connsiteY10" fmla="*/ 16184 h 186117"/>
              <a:gd name="connsiteX11" fmla="*/ 655455 w 1343278"/>
              <a:gd name="connsiteY11" fmla="*/ 0 h 186117"/>
              <a:gd name="connsiteX12" fmla="*/ 857756 w 1343278"/>
              <a:gd name="connsiteY12" fmla="*/ 8092 h 186117"/>
              <a:gd name="connsiteX13" fmla="*/ 914400 w 1343278"/>
              <a:gd name="connsiteY13" fmla="*/ 16184 h 186117"/>
              <a:gd name="connsiteX14" fmla="*/ 1027689 w 1343278"/>
              <a:gd name="connsiteY14" fmla="*/ 40461 h 186117"/>
              <a:gd name="connsiteX15" fmla="*/ 1076241 w 1343278"/>
              <a:gd name="connsiteY15" fmla="*/ 56645 h 186117"/>
              <a:gd name="connsiteX16" fmla="*/ 1100517 w 1343278"/>
              <a:gd name="connsiteY16" fmla="*/ 64737 h 186117"/>
              <a:gd name="connsiteX17" fmla="*/ 1124793 w 1343278"/>
              <a:gd name="connsiteY17" fmla="*/ 72829 h 186117"/>
              <a:gd name="connsiteX18" fmla="*/ 1149070 w 1343278"/>
              <a:gd name="connsiteY18" fmla="*/ 89013 h 186117"/>
              <a:gd name="connsiteX19" fmla="*/ 1197622 w 1343278"/>
              <a:gd name="connsiteY19" fmla="*/ 105197 h 186117"/>
              <a:gd name="connsiteX20" fmla="*/ 1221898 w 1343278"/>
              <a:gd name="connsiteY20" fmla="*/ 121381 h 186117"/>
              <a:gd name="connsiteX21" fmla="*/ 1270450 w 1343278"/>
              <a:gd name="connsiteY21" fmla="*/ 137565 h 186117"/>
              <a:gd name="connsiteX22" fmla="*/ 1294726 w 1343278"/>
              <a:gd name="connsiteY22" fmla="*/ 153749 h 186117"/>
              <a:gd name="connsiteX23" fmla="*/ 1319002 w 1343278"/>
              <a:gd name="connsiteY23" fmla="*/ 178025 h 186117"/>
              <a:gd name="connsiteX24" fmla="*/ 1343278 w 1343278"/>
              <a:gd name="connsiteY24" fmla="*/ 186117 h 186117"/>
              <a:gd name="connsiteX0" fmla="*/ 0 w 1319002"/>
              <a:gd name="connsiteY0" fmla="*/ 178025 h 178025"/>
              <a:gd name="connsiteX1" fmla="*/ 40461 w 1319002"/>
              <a:gd name="connsiteY1" fmla="*/ 137565 h 178025"/>
              <a:gd name="connsiteX2" fmla="*/ 129473 w 1319002"/>
              <a:gd name="connsiteY2" fmla="*/ 113289 h 178025"/>
              <a:gd name="connsiteX3" fmla="*/ 153749 w 1319002"/>
              <a:gd name="connsiteY3" fmla="*/ 97105 h 178025"/>
              <a:gd name="connsiteX4" fmla="*/ 186117 w 1319002"/>
              <a:gd name="connsiteY4" fmla="*/ 89013 h 178025"/>
              <a:gd name="connsiteX5" fmla="*/ 234670 w 1319002"/>
              <a:gd name="connsiteY5" fmla="*/ 72829 h 178025"/>
              <a:gd name="connsiteX6" fmla="*/ 267038 w 1319002"/>
              <a:gd name="connsiteY6" fmla="*/ 64737 h 178025"/>
              <a:gd name="connsiteX7" fmla="*/ 347958 w 1319002"/>
              <a:gd name="connsiteY7" fmla="*/ 40461 h 178025"/>
              <a:gd name="connsiteX8" fmla="*/ 396510 w 1319002"/>
              <a:gd name="connsiteY8" fmla="*/ 32369 h 178025"/>
              <a:gd name="connsiteX9" fmla="*/ 436970 w 1319002"/>
              <a:gd name="connsiteY9" fmla="*/ 24276 h 178025"/>
              <a:gd name="connsiteX10" fmla="*/ 509799 w 1319002"/>
              <a:gd name="connsiteY10" fmla="*/ 16184 h 178025"/>
              <a:gd name="connsiteX11" fmla="*/ 655455 w 1319002"/>
              <a:gd name="connsiteY11" fmla="*/ 0 h 178025"/>
              <a:gd name="connsiteX12" fmla="*/ 857756 w 1319002"/>
              <a:gd name="connsiteY12" fmla="*/ 8092 h 178025"/>
              <a:gd name="connsiteX13" fmla="*/ 914400 w 1319002"/>
              <a:gd name="connsiteY13" fmla="*/ 16184 h 178025"/>
              <a:gd name="connsiteX14" fmla="*/ 1027689 w 1319002"/>
              <a:gd name="connsiteY14" fmla="*/ 40461 h 178025"/>
              <a:gd name="connsiteX15" fmla="*/ 1076241 w 1319002"/>
              <a:gd name="connsiteY15" fmla="*/ 56645 h 178025"/>
              <a:gd name="connsiteX16" fmla="*/ 1100517 w 1319002"/>
              <a:gd name="connsiteY16" fmla="*/ 64737 h 178025"/>
              <a:gd name="connsiteX17" fmla="*/ 1124793 w 1319002"/>
              <a:gd name="connsiteY17" fmla="*/ 72829 h 178025"/>
              <a:gd name="connsiteX18" fmla="*/ 1149070 w 1319002"/>
              <a:gd name="connsiteY18" fmla="*/ 89013 h 178025"/>
              <a:gd name="connsiteX19" fmla="*/ 1197622 w 1319002"/>
              <a:gd name="connsiteY19" fmla="*/ 105197 h 178025"/>
              <a:gd name="connsiteX20" fmla="*/ 1221898 w 1319002"/>
              <a:gd name="connsiteY20" fmla="*/ 121381 h 178025"/>
              <a:gd name="connsiteX21" fmla="*/ 1270450 w 1319002"/>
              <a:gd name="connsiteY21" fmla="*/ 137565 h 178025"/>
              <a:gd name="connsiteX22" fmla="*/ 1294726 w 1319002"/>
              <a:gd name="connsiteY22" fmla="*/ 153749 h 178025"/>
              <a:gd name="connsiteX23" fmla="*/ 1319002 w 1319002"/>
              <a:gd name="connsiteY23" fmla="*/ 178025 h 1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9002" h="178025">
                <a:moveTo>
                  <a:pt x="0" y="178025"/>
                </a:moveTo>
                <a:cubicBezTo>
                  <a:pt x="13487" y="164538"/>
                  <a:pt x="24370" y="147805"/>
                  <a:pt x="40461" y="137565"/>
                </a:cubicBezTo>
                <a:cubicBezTo>
                  <a:pt x="59284" y="125587"/>
                  <a:pt x="106773" y="117829"/>
                  <a:pt x="129473" y="113289"/>
                </a:cubicBezTo>
                <a:cubicBezTo>
                  <a:pt x="137565" y="107894"/>
                  <a:pt x="144810" y="100936"/>
                  <a:pt x="153749" y="97105"/>
                </a:cubicBezTo>
                <a:cubicBezTo>
                  <a:pt x="163971" y="92724"/>
                  <a:pt x="175465" y="92209"/>
                  <a:pt x="186117" y="89013"/>
                </a:cubicBezTo>
                <a:cubicBezTo>
                  <a:pt x="202457" y="84111"/>
                  <a:pt x="218120" y="76967"/>
                  <a:pt x="234670" y="72829"/>
                </a:cubicBezTo>
                <a:cubicBezTo>
                  <a:pt x="245459" y="70132"/>
                  <a:pt x="256386" y="67933"/>
                  <a:pt x="267038" y="64737"/>
                </a:cubicBezTo>
                <a:cubicBezTo>
                  <a:pt x="308323" y="52351"/>
                  <a:pt x="310656" y="47921"/>
                  <a:pt x="347958" y="40461"/>
                </a:cubicBezTo>
                <a:cubicBezTo>
                  <a:pt x="364047" y="37243"/>
                  <a:pt x="380367" y="35304"/>
                  <a:pt x="396510" y="32369"/>
                </a:cubicBezTo>
                <a:cubicBezTo>
                  <a:pt x="410042" y="29908"/>
                  <a:pt x="423354" y="26221"/>
                  <a:pt x="436970" y="24276"/>
                </a:cubicBezTo>
                <a:cubicBezTo>
                  <a:pt x="461150" y="20822"/>
                  <a:pt x="485541" y="19038"/>
                  <a:pt x="509799" y="16184"/>
                </a:cubicBezTo>
                <a:cubicBezTo>
                  <a:pt x="639621" y="911"/>
                  <a:pt x="505295" y="15016"/>
                  <a:pt x="655455" y="0"/>
                </a:cubicBezTo>
                <a:cubicBezTo>
                  <a:pt x="722889" y="2697"/>
                  <a:pt x="790400" y="3882"/>
                  <a:pt x="857756" y="8092"/>
                </a:cubicBezTo>
                <a:cubicBezTo>
                  <a:pt x="876792" y="9282"/>
                  <a:pt x="895549" y="13284"/>
                  <a:pt x="914400" y="16184"/>
                </a:cubicBezTo>
                <a:cubicBezTo>
                  <a:pt x="952242" y="22006"/>
                  <a:pt x="991299" y="28331"/>
                  <a:pt x="1027689" y="40461"/>
                </a:cubicBezTo>
                <a:lnTo>
                  <a:pt x="1076241" y="56645"/>
                </a:lnTo>
                <a:lnTo>
                  <a:pt x="1100517" y="64737"/>
                </a:lnTo>
                <a:cubicBezTo>
                  <a:pt x="1108609" y="67434"/>
                  <a:pt x="1117696" y="68098"/>
                  <a:pt x="1124793" y="72829"/>
                </a:cubicBezTo>
                <a:cubicBezTo>
                  <a:pt x="1132885" y="78224"/>
                  <a:pt x="1140183" y="85063"/>
                  <a:pt x="1149070" y="89013"/>
                </a:cubicBezTo>
                <a:cubicBezTo>
                  <a:pt x="1164659" y="95941"/>
                  <a:pt x="1183428" y="95734"/>
                  <a:pt x="1197622" y="105197"/>
                </a:cubicBezTo>
                <a:cubicBezTo>
                  <a:pt x="1205714" y="110592"/>
                  <a:pt x="1213011" y="117431"/>
                  <a:pt x="1221898" y="121381"/>
                </a:cubicBezTo>
                <a:cubicBezTo>
                  <a:pt x="1237487" y="128309"/>
                  <a:pt x="1256256" y="128102"/>
                  <a:pt x="1270450" y="137565"/>
                </a:cubicBezTo>
                <a:cubicBezTo>
                  <a:pt x="1278542" y="142960"/>
                  <a:pt x="1287255" y="147523"/>
                  <a:pt x="1294726" y="153749"/>
                </a:cubicBezTo>
                <a:cubicBezTo>
                  <a:pt x="1303517" y="161075"/>
                  <a:pt x="1309480" y="171677"/>
                  <a:pt x="1319002" y="178025"/>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259822" y="918559"/>
            <a:ext cx="234669" cy="518780"/>
          </a:xfrm>
          <a:custGeom>
            <a:avLst/>
            <a:gdLst>
              <a:gd name="connsiteX0" fmla="*/ 234669 w 234669"/>
              <a:gd name="connsiteY0" fmla="*/ 0 h 518780"/>
              <a:gd name="connsiteX1" fmla="*/ 194209 w 234669"/>
              <a:gd name="connsiteY1" fmla="*/ 8092 h 518780"/>
              <a:gd name="connsiteX2" fmla="*/ 145657 w 234669"/>
              <a:gd name="connsiteY2" fmla="*/ 40460 h 518780"/>
              <a:gd name="connsiteX3" fmla="*/ 80920 w 234669"/>
              <a:gd name="connsiteY3" fmla="*/ 97104 h 518780"/>
              <a:gd name="connsiteX4" fmla="*/ 64736 w 234669"/>
              <a:gd name="connsiteY4" fmla="*/ 113289 h 518780"/>
              <a:gd name="connsiteX5" fmla="*/ 40460 w 234669"/>
              <a:gd name="connsiteY5" fmla="*/ 137565 h 518780"/>
              <a:gd name="connsiteX6" fmla="*/ 16184 w 234669"/>
              <a:gd name="connsiteY6" fmla="*/ 186117 h 518780"/>
              <a:gd name="connsiteX7" fmla="*/ 0 w 234669"/>
              <a:gd name="connsiteY7" fmla="*/ 250853 h 518780"/>
              <a:gd name="connsiteX8" fmla="*/ 8092 w 234669"/>
              <a:gd name="connsiteY8" fmla="*/ 380326 h 518780"/>
              <a:gd name="connsiteX9" fmla="*/ 56644 w 234669"/>
              <a:gd name="connsiteY9" fmla="*/ 477430 h 518780"/>
              <a:gd name="connsiteX10" fmla="*/ 97104 w 234669"/>
              <a:gd name="connsiteY10" fmla="*/ 517890 h 518780"/>
              <a:gd name="connsiteX11" fmla="*/ 113289 w 234669"/>
              <a:gd name="connsiteY11" fmla="*/ 517890 h 51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69" h="518780">
                <a:moveTo>
                  <a:pt x="234669" y="0"/>
                </a:moveTo>
                <a:cubicBezTo>
                  <a:pt x="221182" y="2697"/>
                  <a:pt x="206730" y="2401"/>
                  <a:pt x="194209" y="8092"/>
                </a:cubicBezTo>
                <a:cubicBezTo>
                  <a:pt x="176502" y="16141"/>
                  <a:pt x="161841" y="29671"/>
                  <a:pt x="145657" y="40460"/>
                </a:cubicBezTo>
                <a:cubicBezTo>
                  <a:pt x="105513" y="67223"/>
                  <a:pt x="128254" y="49770"/>
                  <a:pt x="80920" y="97104"/>
                </a:cubicBezTo>
                <a:lnTo>
                  <a:pt x="64736" y="113289"/>
                </a:lnTo>
                <a:lnTo>
                  <a:pt x="40460" y="137565"/>
                </a:lnTo>
                <a:cubicBezTo>
                  <a:pt x="20121" y="198583"/>
                  <a:pt x="47557" y="123371"/>
                  <a:pt x="16184" y="186117"/>
                </a:cubicBezTo>
                <a:cubicBezTo>
                  <a:pt x="7890" y="202705"/>
                  <a:pt x="3078" y="235464"/>
                  <a:pt x="0" y="250853"/>
                </a:cubicBezTo>
                <a:cubicBezTo>
                  <a:pt x="2697" y="294011"/>
                  <a:pt x="2249" y="337481"/>
                  <a:pt x="8092" y="380326"/>
                </a:cubicBezTo>
                <a:cubicBezTo>
                  <a:pt x="13835" y="422443"/>
                  <a:pt x="33731" y="443060"/>
                  <a:pt x="56644" y="477430"/>
                </a:cubicBezTo>
                <a:cubicBezTo>
                  <a:pt x="70376" y="498027"/>
                  <a:pt x="72583" y="508082"/>
                  <a:pt x="97104" y="517890"/>
                </a:cubicBezTo>
                <a:cubicBezTo>
                  <a:pt x="102113" y="519894"/>
                  <a:pt x="107894" y="517890"/>
                  <a:pt x="113289" y="517890"/>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21001679">
            <a:off x="2451887" y="971550"/>
            <a:ext cx="663547" cy="590718"/>
          </a:xfrm>
          <a:custGeom>
            <a:avLst/>
            <a:gdLst>
              <a:gd name="connsiteX0" fmla="*/ 0 w 663547"/>
              <a:gd name="connsiteY0" fmla="*/ 323681 h 590718"/>
              <a:gd name="connsiteX1" fmla="*/ 113288 w 663547"/>
              <a:gd name="connsiteY1" fmla="*/ 299405 h 590718"/>
              <a:gd name="connsiteX2" fmla="*/ 137564 w 663547"/>
              <a:gd name="connsiteY2" fmla="*/ 291313 h 590718"/>
              <a:gd name="connsiteX3" fmla="*/ 178025 w 663547"/>
              <a:gd name="connsiteY3" fmla="*/ 258945 h 590718"/>
              <a:gd name="connsiteX4" fmla="*/ 202301 w 663547"/>
              <a:gd name="connsiteY4" fmla="*/ 242761 h 590718"/>
              <a:gd name="connsiteX5" fmla="*/ 267037 w 663547"/>
              <a:gd name="connsiteY5" fmla="*/ 186116 h 590718"/>
              <a:gd name="connsiteX6" fmla="*/ 315589 w 663547"/>
              <a:gd name="connsiteY6" fmla="*/ 113288 h 590718"/>
              <a:gd name="connsiteX7" fmla="*/ 331773 w 663547"/>
              <a:gd name="connsiteY7" fmla="*/ 89012 h 590718"/>
              <a:gd name="connsiteX8" fmla="*/ 356049 w 663547"/>
              <a:gd name="connsiteY8" fmla="*/ 72828 h 590718"/>
              <a:gd name="connsiteX9" fmla="*/ 428878 w 663547"/>
              <a:gd name="connsiteY9" fmla="*/ 8092 h 590718"/>
              <a:gd name="connsiteX10" fmla="*/ 453154 w 663547"/>
              <a:gd name="connsiteY10" fmla="*/ 0 h 590718"/>
              <a:gd name="connsiteX11" fmla="*/ 525982 w 663547"/>
              <a:gd name="connsiteY11" fmla="*/ 16184 h 590718"/>
              <a:gd name="connsiteX12" fmla="*/ 574534 w 663547"/>
              <a:gd name="connsiteY12" fmla="*/ 56644 h 590718"/>
              <a:gd name="connsiteX13" fmla="*/ 606902 w 663547"/>
              <a:gd name="connsiteY13" fmla="*/ 105196 h 590718"/>
              <a:gd name="connsiteX14" fmla="*/ 623086 w 663547"/>
              <a:gd name="connsiteY14" fmla="*/ 153748 h 590718"/>
              <a:gd name="connsiteX15" fmla="*/ 631178 w 663547"/>
              <a:gd name="connsiteY15" fmla="*/ 178024 h 590718"/>
              <a:gd name="connsiteX16" fmla="*/ 639271 w 663547"/>
              <a:gd name="connsiteY16" fmla="*/ 202300 h 590718"/>
              <a:gd name="connsiteX17" fmla="*/ 655455 w 663547"/>
              <a:gd name="connsiteY17" fmla="*/ 267037 h 590718"/>
              <a:gd name="connsiteX18" fmla="*/ 663547 w 663547"/>
              <a:gd name="connsiteY18" fmla="*/ 356049 h 590718"/>
              <a:gd name="connsiteX19" fmla="*/ 647363 w 663547"/>
              <a:gd name="connsiteY19" fmla="*/ 493614 h 590718"/>
              <a:gd name="connsiteX20" fmla="*/ 631178 w 663547"/>
              <a:gd name="connsiteY20" fmla="*/ 550258 h 590718"/>
              <a:gd name="connsiteX21" fmla="*/ 623086 w 663547"/>
              <a:gd name="connsiteY21" fmla="*/ 590718 h 59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3547" h="590718">
                <a:moveTo>
                  <a:pt x="0" y="323681"/>
                </a:moveTo>
                <a:cubicBezTo>
                  <a:pt x="81664" y="313473"/>
                  <a:pt x="44105" y="322466"/>
                  <a:pt x="113288" y="299405"/>
                </a:cubicBezTo>
                <a:cubicBezTo>
                  <a:pt x="121380" y="296708"/>
                  <a:pt x="130467" y="296044"/>
                  <a:pt x="137564" y="291313"/>
                </a:cubicBezTo>
                <a:cubicBezTo>
                  <a:pt x="212282" y="241501"/>
                  <a:pt x="120372" y="305066"/>
                  <a:pt x="178025" y="258945"/>
                </a:cubicBezTo>
                <a:cubicBezTo>
                  <a:pt x="185619" y="252870"/>
                  <a:pt x="194982" y="249165"/>
                  <a:pt x="202301" y="242761"/>
                </a:cubicBezTo>
                <a:cubicBezTo>
                  <a:pt x="278040" y="176488"/>
                  <a:pt x="212409" y="222535"/>
                  <a:pt x="267037" y="186116"/>
                </a:cubicBezTo>
                <a:lnTo>
                  <a:pt x="315589" y="113288"/>
                </a:lnTo>
                <a:cubicBezTo>
                  <a:pt x="320984" y="105196"/>
                  <a:pt x="323681" y="94407"/>
                  <a:pt x="331773" y="89012"/>
                </a:cubicBezTo>
                <a:cubicBezTo>
                  <a:pt x="339865" y="83617"/>
                  <a:pt x="348780" y="79289"/>
                  <a:pt x="356049" y="72828"/>
                </a:cubicBezTo>
                <a:cubicBezTo>
                  <a:pt x="383628" y="48313"/>
                  <a:pt x="397391" y="23835"/>
                  <a:pt x="428878" y="8092"/>
                </a:cubicBezTo>
                <a:cubicBezTo>
                  <a:pt x="436507" y="4277"/>
                  <a:pt x="445062" y="2697"/>
                  <a:pt x="453154" y="0"/>
                </a:cubicBezTo>
                <a:cubicBezTo>
                  <a:pt x="471802" y="3108"/>
                  <a:pt x="506061" y="6224"/>
                  <a:pt x="525982" y="16184"/>
                </a:cubicBezTo>
                <a:cubicBezTo>
                  <a:pt x="542983" y="24685"/>
                  <a:pt x="563145" y="42002"/>
                  <a:pt x="574534" y="56644"/>
                </a:cubicBezTo>
                <a:cubicBezTo>
                  <a:pt x="586476" y="71997"/>
                  <a:pt x="600751" y="86743"/>
                  <a:pt x="606902" y="105196"/>
                </a:cubicBezTo>
                <a:lnTo>
                  <a:pt x="623086" y="153748"/>
                </a:lnTo>
                <a:lnTo>
                  <a:pt x="631178" y="178024"/>
                </a:lnTo>
                <a:cubicBezTo>
                  <a:pt x="633876" y="186116"/>
                  <a:pt x="637202" y="194025"/>
                  <a:pt x="639271" y="202300"/>
                </a:cubicBezTo>
                <a:lnTo>
                  <a:pt x="655455" y="267037"/>
                </a:lnTo>
                <a:cubicBezTo>
                  <a:pt x="658152" y="296708"/>
                  <a:pt x="663547" y="326256"/>
                  <a:pt x="663547" y="356049"/>
                </a:cubicBezTo>
                <a:cubicBezTo>
                  <a:pt x="663547" y="362546"/>
                  <a:pt x="649142" y="482942"/>
                  <a:pt x="647363" y="493614"/>
                </a:cubicBezTo>
                <a:cubicBezTo>
                  <a:pt x="642302" y="523980"/>
                  <a:pt x="638877" y="523314"/>
                  <a:pt x="631178" y="550258"/>
                </a:cubicBezTo>
                <a:cubicBezTo>
                  <a:pt x="622432" y="580868"/>
                  <a:pt x="623086" y="572566"/>
                  <a:pt x="623086" y="590718"/>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14017" y="2087746"/>
            <a:ext cx="378407" cy="773968"/>
          </a:xfrm>
          <a:custGeom>
            <a:avLst/>
            <a:gdLst>
              <a:gd name="connsiteX0" fmla="*/ 0 w 242761"/>
              <a:gd name="connsiteY0" fmla="*/ 194991 h 194991"/>
              <a:gd name="connsiteX1" fmla="*/ 32368 w 242761"/>
              <a:gd name="connsiteY1" fmla="*/ 138346 h 194991"/>
              <a:gd name="connsiteX2" fmla="*/ 64736 w 242761"/>
              <a:gd name="connsiteY2" fmla="*/ 89794 h 194991"/>
              <a:gd name="connsiteX3" fmla="*/ 113288 w 242761"/>
              <a:gd name="connsiteY3" fmla="*/ 65518 h 194991"/>
              <a:gd name="connsiteX4" fmla="*/ 161841 w 242761"/>
              <a:gd name="connsiteY4" fmla="*/ 25058 h 194991"/>
              <a:gd name="connsiteX5" fmla="*/ 210393 w 242761"/>
              <a:gd name="connsiteY5" fmla="*/ 8874 h 194991"/>
              <a:gd name="connsiteX6" fmla="*/ 242761 w 242761"/>
              <a:gd name="connsiteY6" fmla="*/ 8874 h 194991"/>
              <a:gd name="connsiteX0" fmla="*/ 0 w 242761"/>
              <a:gd name="connsiteY0" fmla="*/ 194991 h 194991"/>
              <a:gd name="connsiteX1" fmla="*/ 32368 w 242761"/>
              <a:gd name="connsiteY1" fmla="*/ 138346 h 194991"/>
              <a:gd name="connsiteX2" fmla="*/ 64736 w 242761"/>
              <a:gd name="connsiteY2" fmla="*/ 89794 h 194991"/>
              <a:gd name="connsiteX3" fmla="*/ 161841 w 242761"/>
              <a:gd name="connsiteY3" fmla="*/ 25058 h 194991"/>
              <a:gd name="connsiteX4" fmla="*/ 210393 w 242761"/>
              <a:gd name="connsiteY4" fmla="*/ 8874 h 194991"/>
              <a:gd name="connsiteX5" fmla="*/ 242761 w 242761"/>
              <a:gd name="connsiteY5" fmla="*/ 8874 h 194991"/>
              <a:gd name="connsiteX0" fmla="*/ 0 w 242761"/>
              <a:gd name="connsiteY0" fmla="*/ 196472 h 196472"/>
              <a:gd name="connsiteX1" fmla="*/ 32368 w 242761"/>
              <a:gd name="connsiteY1" fmla="*/ 139827 h 196472"/>
              <a:gd name="connsiteX2" fmla="*/ 64736 w 242761"/>
              <a:gd name="connsiteY2" fmla="*/ 91275 h 196472"/>
              <a:gd name="connsiteX3" fmla="*/ 210393 w 242761"/>
              <a:gd name="connsiteY3" fmla="*/ 10355 h 196472"/>
              <a:gd name="connsiteX4" fmla="*/ 242761 w 242761"/>
              <a:gd name="connsiteY4" fmla="*/ 10355 h 196472"/>
              <a:gd name="connsiteX0" fmla="*/ 0 w 242761"/>
              <a:gd name="connsiteY0" fmla="*/ 196472 h 196472"/>
              <a:gd name="connsiteX1" fmla="*/ 32368 w 242761"/>
              <a:gd name="connsiteY1" fmla="*/ 139827 h 196472"/>
              <a:gd name="connsiteX2" fmla="*/ 64736 w 242761"/>
              <a:gd name="connsiteY2" fmla="*/ 91275 h 196472"/>
              <a:gd name="connsiteX3" fmla="*/ 169933 w 242761"/>
              <a:gd name="connsiteY3" fmla="*/ 10355 h 196472"/>
              <a:gd name="connsiteX4" fmla="*/ 210393 w 242761"/>
              <a:gd name="connsiteY4" fmla="*/ 10355 h 196472"/>
              <a:gd name="connsiteX5" fmla="*/ 242761 w 242761"/>
              <a:gd name="connsiteY5" fmla="*/ 10355 h 196472"/>
              <a:gd name="connsiteX0" fmla="*/ 0 w 242761"/>
              <a:gd name="connsiteY0" fmla="*/ 196472 h 196472"/>
              <a:gd name="connsiteX1" fmla="*/ 32368 w 242761"/>
              <a:gd name="connsiteY1" fmla="*/ 139827 h 196472"/>
              <a:gd name="connsiteX2" fmla="*/ 64736 w 242761"/>
              <a:gd name="connsiteY2" fmla="*/ 91275 h 196472"/>
              <a:gd name="connsiteX3" fmla="*/ 210393 w 242761"/>
              <a:gd name="connsiteY3" fmla="*/ 10355 h 196472"/>
              <a:gd name="connsiteX4" fmla="*/ 242761 w 242761"/>
              <a:gd name="connsiteY4" fmla="*/ 10355 h 196472"/>
              <a:gd name="connsiteX0" fmla="*/ 0 w 210393"/>
              <a:gd name="connsiteY0" fmla="*/ 186117 h 186117"/>
              <a:gd name="connsiteX1" fmla="*/ 32368 w 210393"/>
              <a:gd name="connsiteY1" fmla="*/ 129472 h 186117"/>
              <a:gd name="connsiteX2" fmla="*/ 64736 w 210393"/>
              <a:gd name="connsiteY2" fmla="*/ 80920 h 186117"/>
              <a:gd name="connsiteX3" fmla="*/ 210393 w 210393"/>
              <a:gd name="connsiteY3" fmla="*/ 0 h 186117"/>
              <a:gd name="connsiteX0" fmla="*/ 0 w 210393"/>
              <a:gd name="connsiteY0" fmla="*/ 186117 h 186117"/>
              <a:gd name="connsiteX1" fmla="*/ 32368 w 210393"/>
              <a:gd name="connsiteY1" fmla="*/ 129472 h 186117"/>
              <a:gd name="connsiteX2" fmla="*/ 210393 w 210393"/>
              <a:gd name="connsiteY2" fmla="*/ 0 h 186117"/>
              <a:gd name="connsiteX0" fmla="*/ 0 w 210393"/>
              <a:gd name="connsiteY0" fmla="*/ 186117 h 186117"/>
              <a:gd name="connsiteX1" fmla="*/ 210393 w 210393"/>
              <a:gd name="connsiteY1" fmla="*/ 0 h 186117"/>
              <a:gd name="connsiteX0" fmla="*/ 0 w 210393"/>
              <a:gd name="connsiteY0" fmla="*/ 186117 h 186117"/>
              <a:gd name="connsiteX1" fmla="*/ 210393 w 210393"/>
              <a:gd name="connsiteY1" fmla="*/ 0 h 186117"/>
              <a:gd name="connsiteX0" fmla="*/ 0 w 210393"/>
              <a:gd name="connsiteY0" fmla="*/ 186117 h 186117"/>
              <a:gd name="connsiteX1" fmla="*/ 210393 w 210393"/>
              <a:gd name="connsiteY1" fmla="*/ 0 h 186117"/>
              <a:gd name="connsiteX0" fmla="*/ 78955 w 289348"/>
              <a:gd name="connsiteY0" fmla="*/ 186117 h 186117"/>
              <a:gd name="connsiteX1" fmla="*/ 289348 w 289348"/>
              <a:gd name="connsiteY1" fmla="*/ 0 h 186117"/>
              <a:gd name="connsiteX0" fmla="*/ 77733 w 294422"/>
              <a:gd name="connsiteY0" fmla="*/ 210303 h 210303"/>
              <a:gd name="connsiteX1" fmla="*/ 294422 w 294422"/>
              <a:gd name="connsiteY1" fmla="*/ 0 h 210303"/>
            </a:gdLst>
            <a:ahLst/>
            <a:cxnLst>
              <a:cxn ang="0">
                <a:pos x="connsiteX0" y="connsiteY0"/>
              </a:cxn>
              <a:cxn ang="0">
                <a:pos x="connsiteX1" y="connsiteY1"/>
              </a:cxn>
            </a:cxnLst>
            <a:rect l="l" t="t" r="r" b="b"/>
            <a:pathLst>
              <a:path w="294422" h="210303">
                <a:moveTo>
                  <a:pt x="77733" y="210303"/>
                </a:moveTo>
                <a:cubicBezTo>
                  <a:pt x="-118345" y="140786"/>
                  <a:pt x="94818" y="13487"/>
                  <a:pt x="294422" y="0"/>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77572">
            <a:off x="2039335" y="2573267"/>
            <a:ext cx="304800" cy="1266404"/>
          </a:xfrm>
          <a:custGeom>
            <a:avLst/>
            <a:gdLst>
              <a:gd name="connsiteX0" fmla="*/ 388417 w 388417"/>
              <a:gd name="connsiteY0" fmla="*/ 32368 h 1328944"/>
              <a:gd name="connsiteX1" fmla="*/ 323681 w 388417"/>
              <a:gd name="connsiteY1" fmla="*/ 0 h 1328944"/>
              <a:gd name="connsiteX2" fmla="*/ 283221 w 388417"/>
              <a:gd name="connsiteY2" fmla="*/ 8092 h 1328944"/>
              <a:gd name="connsiteX3" fmla="*/ 234669 w 388417"/>
              <a:gd name="connsiteY3" fmla="*/ 24276 h 1328944"/>
              <a:gd name="connsiteX4" fmla="*/ 210393 w 388417"/>
              <a:gd name="connsiteY4" fmla="*/ 32368 h 1328944"/>
              <a:gd name="connsiteX5" fmla="*/ 186117 w 388417"/>
              <a:gd name="connsiteY5" fmla="*/ 56645 h 1328944"/>
              <a:gd name="connsiteX6" fmla="*/ 161840 w 388417"/>
              <a:gd name="connsiteY6" fmla="*/ 72829 h 1328944"/>
              <a:gd name="connsiteX7" fmla="*/ 113288 w 388417"/>
              <a:gd name="connsiteY7" fmla="*/ 145657 h 1328944"/>
              <a:gd name="connsiteX8" fmla="*/ 97104 w 388417"/>
              <a:gd name="connsiteY8" fmla="*/ 169933 h 1328944"/>
              <a:gd name="connsiteX9" fmla="*/ 89012 w 388417"/>
              <a:gd name="connsiteY9" fmla="*/ 194209 h 1328944"/>
              <a:gd name="connsiteX10" fmla="*/ 56644 w 388417"/>
              <a:gd name="connsiteY10" fmla="*/ 242761 h 1328944"/>
              <a:gd name="connsiteX11" fmla="*/ 40460 w 388417"/>
              <a:gd name="connsiteY11" fmla="*/ 267037 h 1328944"/>
              <a:gd name="connsiteX12" fmla="*/ 16184 w 388417"/>
              <a:gd name="connsiteY12" fmla="*/ 347958 h 1328944"/>
              <a:gd name="connsiteX13" fmla="*/ 0 w 388417"/>
              <a:gd name="connsiteY13" fmla="*/ 428878 h 1328944"/>
              <a:gd name="connsiteX14" fmla="*/ 16184 w 388417"/>
              <a:gd name="connsiteY14" fmla="*/ 631179 h 1328944"/>
              <a:gd name="connsiteX15" fmla="*/ 32368 w 388417"/>
              <a:gd name="connsiteY15" fmla="*/ 712099 h 1328944"/>
              <a:gd name="connsiteX16" fmla="*/ 48552 w 388417"/>
              <a:gd name="connsiteY16" fmla="*/ 784928 h 1328944"/>
              <a:gd name="connsiteX17" fmla="*/ 64736 w 388417"/>
              <a:gd name="connsiteY17" fmla="*/ 833480 h 1328944"/>
              <a:gd name="connsiteX18" fmla="*/ 80920 w 388417"/>
              <a:gd name="connsiteY18" fmla="*/ 882032 h 1328944"/>
              <a:gd name="connsiteX19" fmla="*/ 105196 w 388417"/>
              <a:gd name="connsiteY19" fmla="*/ 930584 h 1328944"/>
              <a:gd name="connsiteX20" fmla="*/ 121380 w 388417"/>
              <a:gd name="connsiteY20" fmla="*/ 979137 h 1328944"/>
              <a:gd name="connsiteX21" fmla="*/ 137564 w 388417"/>
              <a:gd name="connsiteY21" fmla="*/ 1011505 h 1328944"/>
              <a:gd name="connsiteX22" fmla="*/ 145656 w 388417"/>
              <a:gd name="connsiteY22" fmla="*/ 1035781 h 1328944"/>
              <a:gd name="connsiteX23" fmla="*/ 178025 w 388417"/>
              <a:gd name="connsiteY23" fmla="*/ 1084333 h 1328944"/>
              <a:gd name="connsiteX24" fmla="*/ 202301 w 388417"/>
              <a:gd name="connsiteY24" fmla="*/ 1132885 h 1328944"/>
              <a:gd name="connsiteX25" fmla="*/ 210393 w 388417"/>
              <a:gd name="connsiteY25" fmla="*/ 1157161 h 1328944"/>
              <a:gd name="connsiteX26" fmla="*/ 258945 w 388417"/>
              <a:gd name="connsiteY26" fmla="*/ 1229990 h 1328944"/>
              <a:gd name="connsiteX27" fmla="*/ 275129 w 388417"/>
              <a:gd name="connsiteY27" fmla="*/ 1254266 h 1328944"/>
              <a:gd name="connsiteX28" fmla="*/ 291313 w 388417"/>
              <a:gd name="connsiteY28" fmla="*/ 1278542 h 1328944"/>
              <a:gd name="connsiteX29" fmla="*/ 315589 w 388417"/>
              <a:gd name="connsiteY29" fmla="*/ 1302818 h 1328944"/>
              <a:gd name="connsiteX30" fmla="*/ 331773 w 388417"/>
              <a:gd name="connsiteY30" fmla="*/ 1327094 h 1328944"/>
              <a:gd name="connsiteX31" fmla="*/ 356049 w 388417"/>
              <a:gd name="connsiteY31" fmla="*/ 1327094 h 132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8417" h="1328944">
                <a:moveTo>
                  <a:pt x="388417" y="32368"/>
                </a:moveTo>
                <a:cubicBezTo>
                  <a:pt x="380796" y="27795"/>
                  <a:pt x="341102" y="0"/>
                  <a:pt x="323681" y="0"/>
                </a:cubicBezTo>
                <a:cubicBezTo>
                  <a:pt x="309927" y="0"/>
                  <a:pt x="296490" y="4473"/>
                  <a:pt x="283221" y="8092"/>
                </a:cubicBezTo>
                <a:cubicBezTo>
                  <a:pt x="266763" y="12581"/>
                  <a:pt x="250853" y="18881"/>
                  <a:pt x="234669" y="24276"/>
                </a:cubicBezTo>
                <a:lnTo>
                  <a:pt x="210393" y="32368"/>
                </a:lnTo>
                <a:cubicBezTo>
                  <a:pt x="202301" y="40460"/>
                  <a:pt x="194909" y="49319"/>
                  <a:pt x="186117" y="56645"/>
                </a:cubicBezTo>
                <a:cubicBezTo>
                  <a:pt x="178646" y="62871"/>
                  <a:pt x="168244" y="65510"/>
                  <a:pt x="161840" y="72829"/>
                </a:cubicBezTo>
                <a:lnTo>
                  <a:pt x="113288" y="145657"/>
                </a:lnTo>
                <a:cubicBezTo>
                  <a:pt x="107893" y="153749"/>
                  <a:pt x="100179" y="160707"/>
                  <a:pt x="97104" y="169933"/>
                </a:cubicBezTo>
                <a:cubicBezTo>
                  <a:pt x="94407" y="178025"/>
                  <a:pt x="93154" y="186753"/>
                  <a:pt x="89012" y="194209"/>
                </a:cubicBezTo>
                <a:cubicBezTo>
                  <a:pt x="79566" y="211212"/>
                  <a:pt x="67433" y="226577"/>
                  <a:pt x="56644" y="242761"/>
                </a:cubicBezTo>
                <a:lnTo>
                  <a:pt x="40460" y="267037"/>
                </a:lnTo>
                <a:cubicBezTo>
                  <a:pt x="28263" y="303628"/>
                  <a:pt x="23522" y="313716"/>
                  <a:pt x="16184" y="347958"/>
                </a:cubicBezTo>
                <a:cubicBezTo>
                  <a:pt x="10420" y="374855"/>
                  <a:pt x="0" y="428878"/>
                  <a:pt x="0" y="428878"/>
                </a:cubicBezTo>
                <a:cubicBezTo>
                  <a:pt x="3332" y="482184"/>
                  <a:pt x="6866" y="572167"/>
                  <a:pt x="16184" y="631179"/>
                </a:cubicBezTo>
                <a:cubicBezTo>
                  <a:pt x="20474" y="658350"/>
                  <a:pt x="26973" y="685126"/>
                  <a:pt x="32368" y="712099"/>
                </a:cubicBezTo>
                <a:cubicBezTo>
                  <a:pt x="36988" y="735201"/>
                  <a:pt x="41695" y="762071"/>
                  <a:pt x="48552" y="784928"/>
                </a:cubicBezTo>
                <a:cubicBezTo>
                  <a:pt x="53454" y="801268"/>
                  <a:pt x="59341" y="817296"/>
                  <a:pt x="64736" y="833480"/>
                </a:cubicBezTo>
                <a:lnTo>
                  <a:pt x="80920" y="882032"/>
                </a:lnTo>
                <a:cubicBezTo>
                  <a:pt x="110433" y="970571"/>
                  <a:pt x="63363" y="836459"/>
                  <a:pt x="105196" y="930584"/>
                </a:cubicBezTo>
                <a:cubicBezTo>
                  <a:pt x="112125" y="946173"/>
                  <a:pt x="113751" y="963878"/>
                  <a:pt x="121380" y="979137"/>
                </a:cubicBezTo>
                <a:cubicBezTo>
                  <a:pt x="126775" y="989926"/>
                  <a:pt x="132812" y="1000417"/>
                  <a:pt x="137564" y="1011505"/>
                </a:cubicBezTo>
                <a:cubicBezTo>
                  <a:pt x="140924" y="1019345"/>
                  <a:pt x="141514" y="1028325"/>
                  <a:pt x="145656" y="1035781"/>
                </a:cubicBezTo>
                <a:cubicBezTo>
                  <a:pt x="155102" y="1052784"/>
                  <a:pt x="178025" y="1084333"/>
                  <a:pt x="178025" y="1084333"/>
                </a:cubicBezTo>
                <a:cubicBezTo>
                  <a:pt x="198364" y="1145351"/>
                  <a:pt x="170928" y="1070139"/>
                  <a:pt x="202301" y="1132885"/>
                </a:cubicBezTo>
                <a:cubicBezTo>
                  <a:pt x="206116" y="1140514"/>
                  <a:pt x="206251" y="1149705"/>
                  <a:pt x="210393" y="1157161"/>
                </a:cubicBezTo>
                <a:cubicBezTo>
                  <a:pt x="210397" y="1157168"/>
                  <a:pt x="250851" y="1217848"/>
                  <a:pt x="258945" y="1229990"/>
                </a:cubicBezTo>
                <a:lnTo>
                  <a:pt x="275129" y="1254266"/>
                </a:lnTo>
                <a:cubicBezTo>
                  <a:pt x="280524" y="1262358"/>
                  <a:pt x="284436" y="1271665"/>
                  <a:pt x="291313" y="1278542"/>
                </a:cubicBezTo>
                <a:cubicBezTo>
                  <a:pt x="299405" y="1286634"/>
                  <a:pt x="308263" y="1294027"/>
                  <a:pt x="315589" y="1302818"/>
                </a:cubicBezTo>
                <a:cubicBezTo>
                  <a:pt x="321815" y="1310289"/>
                  <a:pt x="323434" y="1322090"/>
                  <a:pt x="331773" y="1327094"/>
                </a:cubicBezTo>
                <a:cubicBezTo>
                  <a:pt x="338712" y="1331257"/>
                  <a:pt x="347957" y="1327094"/>
                  <a:pt x="356049" y="1327094"/>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553672" y="4636736"/>
            <a:ext cx="946768" cy="314917"/>
          </a:xfrm>
          <a:custGeom>
            <a:avLst/>
            <a:gdLst>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574534 w 947179"/>
              <a:gd name="connsiteY12" fmla="*/ 380326 h 412694"/>
              <a:gd name="connsiteX13" fmla="*/ 623087 w 947179"/>
              <a:gd name="connsiteY13" fmla="*/ 364142 h 412694"/>
              <a:gd name="connsiteX14" fmla="*/ 695915 w 947179"/>
              <a:gd name="connsiteY14" fmla="*/ 315590 h 412694"/>
              <a:gd name="connsiteX15" fmla="*/ 720191 w 947179"/>
              <a:gd name="connsiteY15" fmla="*/ 299406 h 412694"/>
              <a:gd name="connsiteX16" fmla="*/ 744467 w 947179"/>
              <a:gd name="connsiteY16" fmla="*/ 283222 h 412694"/>
              <a:gd name="connsiteX17" fmla="*/ 760651 w 947179"/>
              <a:gd name="connsiteY17" fmla="*/ 267037 h 412694"/>
              <a:gd name="connsiteX18" fmla="*/ 776835 w 947179"/>
              <a:gd name="connsiteY18" fmla="*/ 242761 h 412694"/>
              <a:gd name="connsiteX19" fmla="*/ 801111 w 947179"/>
              <a:gd name="connsiteY19" fmla="*/ 226577 h 412694"/>
              <a:gd name="connsiteX20" fmla="*/ 817295 w 947179"/>
              <a:gd name="connsiteY20" fmla="*/ 202301 h 412694"/>
              <a:gd name="connsiteX21" fmla="*/ 882032 w 947179"/>
              <a:gd name="connsiteY21" fmla="*/ 145657 h 412694"/>
              <a:gd name="connsiteX22" fmla="*/ 914400 w 947179"/>
              <a:gd name="connsiteY22" fmla="*/ 97105 h 412694"/>
              <a:gd name="connsiteX23" fmla="*/ 930584 w 947179"/>
              <a:gd name="connsiteY23" fmla="*/ 48552 h 412694"/>
              <a:gd name="connsiteX24" fmla="*/ 946768 w 947179"/>
              <a:gd name="connsiteY24"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23087 w 947179"/>
              <a:gd name="connsiteY12" fmla="*/ 364142 h 412694"/>
              <a:gd name="connsiteX13" fmla="*/ 695915 w 947179"/>
              <a:gd name="connsiteY13" fmla="*/ 315590 h 412694"/>
              <a:gd name="connsiteX14" fmla="*/ 720191 w 947179"/>
              <a:gd name="connsiteY14" fmla="*/ 299406 h 412694"/>
              <a:gd name="connsiteX15" fmla="*/ 744467 w 947179"/>
              <a:gd name="connsiteY15" fmla="*/ 283222 h 412694"/>
              <a:gd name="connsiteX16" fmla="*/ 760651 w 947179"/>
              <a:gd name="connsiteY16" fmla="*/ 267037 h 412694"/>
              <a:gd name="connsiteX17" fmla="*/ 776835 w 947179"/>
              <a:gd name="connsiteY17" fmla="*/ 242761 h 412694"/>
              <a:gd name="connsiteX18" fmla="*/ 801111 w 947179"/>
              <a:gd name="connsiteY18" fmla="*/ 226577 h 412694"/>
              <a:gd name="connsiteX19" fmla="*/ 817295 w 947179"/>
              <a:gd name="connsiteY19" fmla="*/ 202301 h 412694"/>
              <a:gd name="connsiteX20" fmla="*/ 882032 w 947179"/>
              <a:gd name="connsiteY20" fmla="*/ 145657 h 412694"/>
              <a:gd name="connsiteX21" fmla="*/ 914400 w 947179"/>
              <a:gd name="connsiteY21" fmla="*/ 97105 h 412694"/>
              <a:gd name="connsiteX22" fmla="*/ 930584 w 947179"/>
              <a:gd name="connsiteY22" fmla="*/ 48552 h 412694"/>
              <a:gd name="connsiteX23" fmla="*/ 946768 w 947179"/>
              <a:gd name="connsiteY23"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566442 w 947179"/>
              <a:gd name="connsiteY12" fmla="*/ 372234 h 412694"/>
              <a:gd name="connsiteX13" fmla="*/ 623087 w 947179"/>
              <a:gd name="connsiteY13" fmla="*/ 364142 h 412694"/>
              <a:gd name="connsiteX14" fmla="*/ 695915 w 947179"/>
              <a:gd name="connsiteY14" fmla="*/ 315590 h 412694"/>
              <a:gd name="connsiteX15" fmla="*/ 720191 w 947179"/>
              <a:gd name="connsiteY15" fmla="*/ 299406 h 412694"/>
              <a:gd name="connsiteX16" fmla="*/ 744467 w 947179"/>
              <a:gd name="connsiteY16" fmla="*/ 283222 h 412694"/>
              <a:gd name="connsiteX17" fmla="*/ 760651 w 947179"/>
              <a:gd name="connsiteY17" fmla="*/ 267037 h 412694"/>
              <a:gd name="connsiteX18" fmla="*/ 776835 w 947179"/>
              <a:gd name="connsiteY18" fmla="*/ 242761 h 412694"/>
              <a:gd name="connsiteX19" fmla="*/ 801111 w 947179"/>
              <a:gd name="connsiteY19" fmla="*/ 226577 h 412694"/>
              <a:gd name="connsiteX20" fmla="*/ 817295 w 947179"/>
              <a:gd name="connsiteY20" fmla="*/ 202301 h 412694"/>
              <a:gd name="connsiteX21" fmla="*/ 882032 w 947179"/>
              <a:gd name="connsiteY21" fmla="*/ 145657 h 412694"/>
              <a:gd name="connsiteX22" fmla="*/ 914400 w 947179"/>
              <a:gd name="connsiteY22" fmla="*/ 97105 h 412694"/>
              <a:gd name="connsiteX23" fmla="*/ 930584 w 947179"/>
              <a:gd name="connsiteY23" fmla="*/ 48552 h 412694"/>
              <a:gd name="connsiteX24" fmla="*/ 946768 w 947179"/>
              <a:gd name="connsiteY24"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566442 w 947179"/>
              <a:gd name="connsiteY12" fmla="*/ 372234 h 412694"/>
              <a:gd name="connsiteX13" fmla="*/ 695915 w 947179"/>
              <a:gd name="connsiteY13" fmla="*/ 315590 h 412694"/>
              <a:gd name="connsiteX14" fmla="*/ 720191 w 947179"/>
              <a:gd name="connsiteY14" fmla="*/ 299406 h 412694"/>
              <a:gd name="connsiteX15" fmla="*/ 744467 w 947179"/>
              <a:gd name="connsiteY15" fmla="*/ 283222 h 412694"/>
              <a:gd name="connsiteX16" fmla="*/ 760651 w 947179"/>
              <a:gd name="connsiteY16" fmla="*/ 267037 h 412694"/>
              <a:gd name="connsiteX17" fmla="*/ 776835 w 947179"/>
              <a:gd name="connsiteY17" fmla="*/ 242761 h 412694"/>
              <a:gd name="connsiteX18" fmla="*/ 801111 w 947179"/>
              <a:gd name="connsiteY18" fmla="*/ 226577 h 412694"/>
              <a:gd name="connsiteX19" fmla="*/ 817295 w 947179"/>
              <a:gd name="connsiteY19" fmla="*/ 202301 h 412694"/>
              <a:gd name="connsiteX20" fmla="*/ 882032 w 947179"/>
              <a:gd name="connsiteY20" fmla="*/ 145657 h 412694"/>
              <a:gd name="connsiteX21" fmla="*/ 914400 w 947179"/>
              <a:gd name="connsiteY21" fmla="*/ 97105 h 412694"/>
              <a:gd name="connsiteX22" fmla="*/ 930584 w 947179"/>
              <a:gd name="connsiteY22" fmla="*/ 48552 h 412694"/>
              <a:gd name="connsiteX23" fmla="*/ 946768 w 947179"/>
              <a:gd name="connsiteY23"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744467 w 947179"/>
              <a:gd name="connsiteY14" fmla="*/ 283222 h 412694"/>
              <a:gd name="connsiteX15" fmla="*/ 760651 w 947179"/>
              <a:gd name="connsiteY15" fmla="*/ 267037 h 412694"/>
              <a:gd name="connsiteX16" fmla="*/ 776835 w 947179"/>
              <a:gd name="connsiteY16" fmla="*/ 242761 h 412694"/>
              <a:gd name="connsiteX17" fmla="*/ 801111 w 947179"/>
              <a:gd name="connsiteY17" fmla="*/ 226577 h 412694"/>
              <a:gd name="connsiteX18" fmla="*/ 817295 w 947179"/>
              <a:gd name="connsiteY18" fmla="*/ 202301 h 412694"/>
              <a:gd name="connsiteX19" fmla="*/ 882032 w 947179"/>
              <a:gd name="connsiteY19" fmla="*/ 145657 h 412694"/>
              <a:gd name="connsiteX20" fmla="*/ 914400 w 947179"/>
              <a:gd name="connsiteY20" fmla="*/ 97105 h 412694"/>
              <a:gd name="connsiteX21" fmla="*/ 930584 w 947179"/>
              <a:gd name="connsiteY21" fmla="*/ 48552 h 412694"/>
              <a:gd name="connsiteX22" fmla="*/ 946768 w 947179"/>
              <a:gd name="connsiteY22"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744467 w 947179"/>
              <a:gd name="connsiteY14" fmla="*/ 283222 h 412694"/>
              <a:gd name="connsiteX15" fmla="*/ 776835 w 947179"/>
              <a:gd name="connsiteY15" fmla="*/ 242761 h 412694"/>
              <a:gd name="connsiteX16" fmla="*/ 801111 w 947179"/>
              <a:gd name="connsiteY16" fmla="*/ 226577 h 412694"/>
              <a:gd name="connsiteX17" fmla="*/ 817295 w 947179"/>
              <a:gd name="connsiteY17" fmla="*/ 202301 h 412694"/>
              <a:gd name="connsiteX18" fmla="*/ 882032 w 947179"/>
              <a:gd name="connsiteY18" fmla="*/ 145657 h 412694"/>
              <a:gd name="connsiteX19" fmla="*/ 914400 w 947179"/>
              <a:gd name="connsiteY19" fmla="*/ 97105 h 412694"/>
              <a:gd name="connsiteX20" fmla="*/ 930584 w 947179"/>
              <a:gd name="connsiteY20" fmla="*/ 48552 h 412694"/>
              <a:gd name="connsiteX21" fmla="*/ 946768 w 947179"/>
              <a:gd name="connsiteY21"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744467 w 947179"/>
              <a:gd name="connsiteY14" fmla="*/ 283222 h 412694"/>
              <a:gd name="connsiteX15" fmla="*/ 801111 w 947179"/>
              <a:gd name="connsiteY15" fmla="*/ 226577 h 412694"/>
              <a:gd name="connsiteX16" fmla="*/ 817295 w 947179"/>
              <a:gd name="connsiteY16" fmla="*/ 202301 h 412694"/>
              <a:gd name="connsiteX17" fmla="*/ 882032 w 947179"/>
              <a:gd name="connsiteY17" fmla="*/ 145657 h 412694"/>
              <a:gd name="connsiteX18" fmla="*/ 914400 w 947179"/>
              <a:gd name="connsiteY18" fmla="*/ 97105 h 412694"/>
              <a:gd name="connsiteX19" fmla="*/ 930584 w 947179"/>
              <a:gd name="connsiteY19" fmla="*/ 48552 h 412694"/>
              <a:gd name="connsiteX20" fmla="*/ 946768 w 947179"/>
              <a:gd name="connsiteY20"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744467 w 947179"/>
              <a:gd name="connsiteY14" fmla="*/ 283222 h 412694"/>
              <a:gd name="connsiteX15" fmla="*/ 817295 w 947179"/>
              <a:gd name="connsiteY15" fmla="*/ 202301 h 412694"/>
              <a:gd name="connsiteX16" fmla="*/ 882032 w 947179"/>
              <a:gd name="connsiteY16" fmla="*/ 145657 h 412694"/>
              <a:gd name="connsiteX17" fmla="*/ 914400 w 947179"/>
              <a:gd name="connsiteY17" fmla="*/ 97105 h 412694"/>
              <a:gd name="connsiteX18" fmla="*/ 930584 w 947179"/>
              <a:gd name="connsiteY18" fmla="*/ 48552 h 412694"/>
              <a:gd name="connsiteX19" fmla="*/ 946768 w 947179"/>
              <a:gd name="connsiteY19"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744467 w 947179"/>
              <a:gd name="connsiteY14" fmla="*/ 283222 h 412694"/>
              <a:gd name="connsiteX15" fmla="*/ 882032 w 947179"/>
              <a:gd name="connsiteY15" fmla="*/ 145657 h 412694"/>
              <a:gd name="connsiteX16" fmla="*/ 914400 w 947179"/>
              <a:gd name="connsiteY16" fmla="*/ 97105 h 412694"/>
              <a:gd name="connsiteX17" fmla="*/ 930584 w 947179"/>
              <a:gd name="connsiteY17" fmla="*/ 48552 h 412694"/>
              <a:gd name="connsiteX18" fmla="*/ 946768 w 947179"/>
              <a:gd name="connsiteY18"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720191 w 947179"/>
              <a:gd name="connsiteY13" fmla="*/ 299406 h 412694"/>
              <a:gd name="connsiteX14" fmla="*/ 882032 w 947179"/>
              <a:gd name="connsiteY14" fmla="*/ 145657 h 412694"/>
              <a:gd name="connsiteX15" fmla="*/ 914400 w 947179"/>
              <a:gd name="connsiteY15" fmla="*/ 97105 h 412694"/>
              <a:gd name="connsiteX16" fmla="*/ 930584 w 947179"/>
              <a:gd name="connsiteY16" fmla="*/ 48552 h 412694"/>
              <a:gd name="connsiteX17" fmla="*/ 946768 w 947179"/>
              <a:gd name="connsiteY17"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882032 w 947179"/>
              <a:gd name="connsiteY13" fmla="*/ 145657 h 412694"/>
              <a:gd name="connsiteX14" fmla="*/ 914400 w 947179"/>
              <a:gd name="connsiteY14" fmla="*/ 97105 h 412694"/>
              <a:gd name="connsiteX15" fmla="*/ 930584 w 947179"/>
              <a:gd name="connsiteY15" fmla="*/ 48552 h 412694"/>
              <a:gd name="connsiteX16" fmla="*/ 946768 w 947179"/>
              <a:gd name="connsiteY16" fmla="*/ 0 h 412694"/>
              <a:gd name="connsiteX0" fmla="*/ 0 w 947179"/>
              <a:gd name="connsiteY0" fmla="*/ 89013 h 412694"/>
              <a:gd name="connsiteX1" fmla="*/ 16184 w 947179"/>
              <a:gd name="connsiteY1" fmla="*/ 153749 h 412694"/>
              <a:gd name="connsiteX2" fmla="*/ 48552 w 947179"/>
              <a:gd name="connsiteY2" fmla="*/ 202301 h 412694"/>
              <a:gd name="connsiteX3" fmla="*/ 64736 w 947179"/>
              <a:gd name="connsiteY3" fmla="*/ 226577 h 412694"/>
              <a:gd name="connsiteX4" fmla="*/ 113288 w 947179"/>
              <a:gd name="connsiteY4" fmla="*/ 258945 h 412694"/>
              <a:gd name="connsiteX5" fmla="*/ 178025 w 947179"/>
              <a:gd name="connsiteY5" fmla="*/ 315590 h 412694"/>
              <a:gd name="connsiteX6" fmla="*/ 202301 w 947179"/>
              <a:gd name="connsiteY6" fmla="*/ 323682 h 412694"/>
              <a:gd name="connsiteX7" fmla="*/ 250853 w 947179"/>
              <a:gd name="connsiteY7" fmla="*/ 356050 h 412694"/>
              <a:gd name="connsiteX8" fmla="*/ 275129 w 947179"/>
              <a:gd name="connsiteY8" fmla="*/ 372234 h 412694"/>
              <a:gd name="connsiteX9" fmla="*/ 323681 w 947179"/>
              <a:gd name="connsiteY9" fmla="*/ 388418 h 412694"/>
              <a:gd name="connsiteX10" fmla="*/ 372233 w 947179"/>
              <a:gd name="connsiteY10" fmla="*/ 412694 h 412694"/>
              <a:gd name="connsiteX11" fmla="*/ 542166 w 947179"/>
              <a:gd name="connsiteY11" fmla="*/ 388418 h 412694"/>
              <a:gd name="connsiteX12" fmla="*/ 695915 w 947179"/>
              <a:gd name="connsiteY12" fmla="*/ 315590 h 412694"/>
              <a:gd name="connsiteX13" fmla="*/ 914400 w 947179"/>
              <a:gd name="connsiteY13" fmla="*/ 97105 h 412694"/>
              <a:gd name="connsiteX14" fmla="*/ 930584 w 947179"/>
              <a:gd name="connsiteY14" fmla="*/ 48552 h 412694"/>
              <a:gd name="connsiteX15" fmla="*/ 946768 w 947179"/>
              <a:gd name="connsiteY15" fmla="*/ 0 h 412694"/>
              <a:gd name="connsiteX0" fmla="*/ 0 w 954540"/>
              <a:gd name="connsiteY0" fmla="*/ 89013 h 412694"/>
              <a:gd name="connsiteX1" fmla="*/ 16184 w 954540"/>
              <a:gd name="connsiteY1" fmla="*/ 153749 h 412694"/>
              <a:gd name="connsiteX2" fmla="*/ 48552 w 954540"/>
              <a:gd name="connsiteY2" fmla="*/ 202301 h 412694"/>
              <a:gd name="connsiteX3" fmla="*/ 64736 w 954540"/>
              <a:gd name="connsiteY3" fmla="*/ 226577 h 412694"/>
              <a:gd name="connsiteX4" fmla="*/ 113288 w 954540"/>
              <a:gd name="connsiteY4" fmla="*/ 258945 h 412694"/>
              <a:gd name="connsiteX5" fmla="*/ 178025 w 954540"/>
              <a:gd name="connsiteY5" fmla="*/ 315590 h 412694"/>
              <a:gd name="connsiteX6" fmla="*/ 202301 w 954540"/>
              <a:gd name="connsiteY6" fmla="*/ 323682 h 412694"/>
              <a:gd name="connsiteX7" fmla="*/ 250853 w 954540"/>
              <a:gd name="connsiteY7" fmla="*/ 356050 h 412694"/>
              <a:gd name="connsiteX8" fmla="*/ 275129 w 954540"/>
              <a:gd name="connsiteY8" fmla="*/ 372234 h 412694"/>
              <a:gd name="connsiteX9" fmla="*/ 323681 w 954540"/>
              <a:gd name="connsiteY9" fmla="*/ 388418 h 412694"/>
              <a:gd name="connsiteX10" fmla="*/ 372233 w 954540"/>
              <a:gd name="connsiteY10" fmla="*/ 412694 h 412694"/>
              <a:gd name="connsiteX11" fmla="*/ 542166 w 954540"/>
              <a:gd name="connsiteY11" fmla="*/ 388418 h 412694"/>
              <a:gd name="connsiteX12" fmla="*/ 695915 w 954540"/>
              <a:gd name="connsiteY12" fmla="*/ 315590 h 412694"/>
              <a:gd name="connsiteX13" fmla="*/ 930584 w 954540"/>
              <a:gd name="connsiteY13" fmla="*/ 48552 h 412694"/>
              <a:gd name="connsiteX14" fmla="*/ 946768 w 954540"/>
              <a:gd name="connsiteY14" fmla="*/ 0 h 412694"/>
              <a:gd name="connsiteX0" fmla="*/ 0 w 946768"/>
              <a:gd name="connsiteY0" fmla="*/ 89013 h 412694"/>
              <a:gd name="connsiteX1" fmla="*/ 16184 w 946768"/>
              <a:gd name="connsiteY1" fmla="*/ 153749 h 412694"/>
              <a:gd name="connsiteX2" fmla="*/ 48552 w 946768"/>
              <a:gd name="connsiteY2" fmla="*/ 202301 h 412694"/>
              <a:gd name="connsiteX3" fmla="*/ 64736 w 946768"/>
              <a:gd name="connsiteY3" fmla="*/ 226577 h 412694"/>
              <a:gd name="connsiteX4" fmla="*/ 113288 w 946768"/>
              <a:gd name="connsiteY4" fmla="*/ 258945 h 412694"/>
              <a:gd name="connsiteX5" fmla="*/ 178025 w 946768"/>
              <a:gd name="connsiteY5" fmla="*/ 315590 h 412694"/>
              <a:gd name="connsiteX6" fmla="*/ 202301 w 946768"/>
              <a:gd name="connsiteY6" fmla="*/ 323682 h 412694"/>
              <a:gd name="connsiteX7" fmla="*/ 250853 w 946768"/>
              <a:gd name="connsiteY7" fmla="*/ 356050 h 412694"/>
              <a:gd name="connsiteX8" fmla="*/ 275129 w 946768"/>
              <a:gd name="connsiteY8" fmla="*/ 372234 h 412694"/>
              <a:gd name="connsiteX9" fmla="*/ 323681 w 946768"/>
              <a:gd name="connsiteY9" fmla="*/ 388418 h 412694"/>
              <a:gd name="connsiteX10" fmla="*/ 372233 w 946768"/>
              <a:gd name="connsiteY10" fmla="*/ 412694 h 412694"/>
              <a:gd name="connsiteX11" fmla="*/ 542166 w 946768"/>
              <a:gd name="connsiteY11" fmla="*/ 388418 h 412694"/>
              <a:gd name="connsiteX12" fmla="*/ 695915 w 946768"/>
              <a:gd name="connsiteY12" fmla="*/ 315590 h 412694"/>
              <a:gd name="connsiteX13" fmla="*/ 946768 w 946768"/>
              <a:gd name="connsiteY13" fmla="*/ 0 h 412694"/>
              <a:gd name="connsiteX0" fmla="*/ 0 w 946768"/>
              <a:gd name="connsiteY0" fmla="*/ 89013 h 413106"/>
              <a:gd name="connsiteX1" fmla="*/ 16184 w 946768"/>
              <a:gd name="connsiteY1" fmla="*/ 153749 h 413106"/>
              <a:gd name="connsiteX2" fmla="*/ 48552 w 946768"/>
              <a:gd name="connsiteY2" fmla="*/ 202301 h 413106"/>
              <a:gd name="connsiteX3" fmla="*/ 64736 w 946768"/>
              <a:gd name="connsiteY3" fmla="*/ 226577 h 413106"/>
              <a:gd name="connsiteX4" fmla="*/ 113288 w 946768"/>
              <a:gd name="connsiteY4" fmla="*/ 258945 h 413106"/>
              <a:gd name="connsiteX5" fmla="*/ 178025 w 946768"/>
              <a:gd name="connsiteY5" fmla="*/ 315590 h 413106"/>
              <a:gd name="connsiteX6" fmla="*/ 202301 w 946768"/>
              <a:gd name="connsiteY6" fmla="*/ 323682 h 413106"/>
              <a:gd name="connsiteX7" fmla="*/ 250853 w 946768"/>
              <a:gd name="connsiteY7" fmla="*/ 356050 h 413106"/>
              <a:gd name="connsiteX8" fmla="*/ 275129 w 946768"/>
              <a:gd name="connsiteY8" fmla="*/ 372234 h 413106"/>
              <a:gd name="connsiteX9" fmla="*/ 372233 w 946768"/>
              <a:gd name="connsiteY9" fmla="*/ 412694 h 413106"/>
              <a:gd name="connsiteX10" fmla="*/ 542166 w 946768"/>
              <a:gd name="connsiteY10" fmla="*/ 388418 h 413106"/>
              <a:gd name="connsiteX11" fmla="*/ 695915 w 946768"/>
              <a:gd name="connsiteY11" fmla="*/ 315590 h 413106"/>
              <a:gd name="connsiteX12" fmla="*/ 946768 w 946768"/>
              <a:gd name="connsiteY12" fmla="*/ 0 h 413106"/>
              <a:gd name="connsiteX0" fmla="*/ 0 w 946768"/>
              <a:gd name="connsiteY0" fmla="*/ 89013 h 390893"/>
              <a:gd name="connsiteX1" fmla="*/ 16184 w 946768"/>
              <a:gd name="connsiteY1" fmla="*/ 153749 h 390893"/>
              <a:gd name="connsiteX2" fmla="*/ 48552 w 946768"/>
              <a:gd name="connsiteY2" fmla="*/ 202301 h 390893"/>
              <a:gd name="connsiteX3" fmla="*/ 64736 w 946768"/>
              <a:gd name="connsiteY3" fmla="*/ 226577 h 390893"/>
              <a:gd name="connsiteX4" fmla="*/ 113288 w 946768"/>
              <a:gd name="connsiteY4" fmla="*/ 258945 h 390893"/>
              <a:gd name="connsiteX5" fmla="*/ 178025 w 946768"/>
              <a:gd name="connsiteY5" fmla="*/ 315590 h 390893"/>
              <a:gd name="connsiteX6" fmla="*/ 202301 w 946768"/>
              <a:gd name="connsiteY6" fmla="*/ 323682 h 390893"/>
              <a:gd name="connsiteX7" fmla="*/ 250853 w 946768"/>
              <a:gd name="connsiteY7" fmla="*/ 356050 h 390893"/>
              <a:gd name="connsiteX8" fmla="*/ 275129 w 946768"/>
              <a:gd name="connsiteY8" fmla="*/ 372234 h 390893"/>
              <a:gd name="connsiteX9" fmla="*/ 542166 w 946768"/>
              <a:gd name="connsiteY9" fmla="*/ 388418 h 390893"/>
              <a:gd name="connsiteX10" fmla="*/ 695915 w 946768"/>
              <a:gd name="connsiteY10" fmla="*/ 315590 h 390893"/>
              <a:gd name="connsiteX11" fmla="*/ 946768 w 946768"/>
              <a:gd name="connsiteY11" fmla="*/ 0 h 390893"/>
              <a:gd name="connsiteX0" fmla="*/ 0 w 946768"/>
              <a:gd name="connsiteY0" fmla="*/ 89013 h 389443"/>
              <a:gd name="connsiteX1" fmla="*/ 16184 w 946768"/>
              <a:gd name="connsiteY1" fmla="*/ 153749 h 389443"/>
              <a:gd name="connsiteX2" fmla="*/ 48552 w 946768"/>
              <a:gd name="connsiteY2" fmla="*/ 202301 h 389443"/>
              <a:gd name="connsiteX3" fmla="*/ 64736 w 946768"/>
              <a:gd name="connsiteY3" fmla="*/ 226577 h 389443"/>
              <a:gd name="connsiteX4" fmla="*/ 113288 w 946768"/>
              <a:gd name="connsiteY4" fmla="*/ 258945 h 389443"/>
              <a:gd name="connsiteX5" fmla="*/ 178025 w 946768"/>
              <a:gd name="connsiteY5" fmla="*/ 315590 h 389443"/>
              <a:gd name="connsiteX6" fmla="*/ 202301 w 946768"/>
              <a:gd name="connsiteY6" fmla="*/ 323682 h 389443"/>
              <a:gd name="connsiteX7" fmla="*/ 250853 w 946768"/>
              <a:gd name="connsiteY7" fmla="*/ 356050 h 389443"/>
              <a:gd name="connsiteX8" fmla="*/ 542166 w 946768"/>
              <a:gd name="connsiteY8" fmla="*/ 388418 h 389443"/>
              <a:gd name="connsiteX9" fmla="*/ 695915 w 946768"/>
              <a:gd name="connsiteY9" fmla="*/ 315590 h 389443"/>
              <a:gd name="connsiteX10" fmla="*/ 946768 w 946768"/>
              <a:gd name="connsiteY10" fmla="*/ 0 h 389443"/>
              <a:gd name="connsiteX0" fmla="*/ 0 w 946768"/>
              <a:gd name="connsiteY0" fmla="*/ 89013 h 388442"/>
              <a:gd name="connsiteX1" fmla="*/ 16184 w 946768"/>
              <a:gd name="connsiteY1" fmla="*/ 153749 h 388442"/>
              <a:gd name="connsiteX2" fmla="*/ 48552 w 946768"/>
              <a:gd name="connsiteY2" fmla="*/ 202301 h 388442"/>
              <a:gd name="connsiteX3" fmla="*/ 64736 w 946768"/>
              <a:gd name="connsiteY3" fmla="*/ 226577 h 388442"/>
              <a:gd name="connsiteX4" fmla="*/ 113288 w 946768"/>
              <a:gd name="connsiteY4" fmla="*/ 258945 h 388442"/>
              <a:gd name="connsiteX5" fmla="*/ 178025 w 946768"/>
              <a:gd name="connsiteY5" fmla="*/ 315590 h 388442"/>
              <a:gd name="connsiteX6" fmla="*/ 202301 w 946768"/>
              <a:gd name="connsiteY6" fmla="*/ 323682 h 388442"/>
              <a:gd name="connsiteX7" fmla="*/ 542166 w 946768"/>
              <a:gd name="connsiteY7" fmla="*/ 388418 h 388442"/>
              <a:gd name="connsiteX8" fmla="*/ 695915 w 946768"/>
              <a:gd name="connsiteY8" fmla="*/ 315590 h 388442"/>
              <a:gd name="connsiteX9" fmla="*/ 946768 w 946768"/>
              <a:gd name="connsiteY9" fmla="*/ 0 h 388442"/>
              <a:gd name="connsiteX0" fmla="*/ 0 w 946768"/>
              <a:gd name="connsiteY0" fmla="*/ 89013 h 388418"/>
              <a:gd name="connsiteX1" fmla="*/ 16184 w 946768"/>
              <a:gd name="connsiteY1" fmla="*/ 153749 h 388418"/>
              <a:gd name="connsiteX2" fmla="*/ 48552 w 946768"/>
              <a:gd name="connsiteY2" fmla="*/ 202301 h 388418"/>
              <a:gd name="connsiteX3" fmla="*/ 64736 w 946768"/>
              <a:gd name="connsiteY3" fmla="*/ 226577 h 388418"/>
              <a:gd name="connsiteX4" fmla="*/ 113288 w 946768"/>
              <a:gd name="connsiteY4" fmla="*/ 258945 h 388418"/>
              <a:gd name="connsiteX5" fmla="*/ 178025 w 946768"/>
              <a:gd name="connsiteY5" fmla="*/ 315590 h 388418"/>
              <a:gd name="connsiteX6" fmla="*/ 542166 w 946768"/>
              <a:gd name="connsiteY6" fmla="*/ 388418 h 388418"/>
              <a:gd name="connsiteX7" fmla="*/ 695915 w 946768"/>
              <a:gd name="connsiteY7" fmla="*/ 315590 h 388418"/>
              <a:gd name="connsiteX8" fmla="*/ 946768 w 946768"/>
              <a:gd name="connsiteY8" fmla="*/ 0 h 388418"/>
              <a:gd name="connsiteX0" fmla="*/ 0 w 946768"/>
              <a:gd name="connsiteY0" fmla="*/ 89013 h 388418"/>
              <a:gd name="connsiteX1" fmla="*/ 16184 w 946768"/>
              <a:gd name="connsiteY1" fmla="*/ 153749 h 388418"/>
              <a:gd name="connsiteX2" fmla="*/ 48552 w 946768"/>
              <a:gd name="connsiteY2" fmla="*/ 202301 h 388418"/>
              <a:gd name="connsiteX3" fmla="*/ 64736 w 946768"/>
              <a:gd name="connsiteY3" fmla="*/ 226577 h 388418"/>
              <a:gd name="connsiteX4" fmla="*/ 178025 w 946768"/>
              <a:gd name="connsiteY4" fmla="*/ 315590 h 388418"/>
              <a:gd name="connsiteX5" fmla="*/ 542166 w 946768"/>
              <a:gd name="connsiteY5" fmla="*/ 388418 h 388418"/>
              <a:gd name="connsiteX6" fmla="*/ 695915 w 946768"/>
              <a:gd name="connsiteY6" fmla="*/ 315590 h 388418"/>
              <a:gd name="connsiteX7" fmla="*/ 946768 w 946768"/>
              <a:gd name="connsiteY7" fmla="*/ 0 h 388418"/>
              <a:gd name="connsiteX0" fmla="*/ 0 w 946768"/>
              <a:gd name="connsiteY0" fmla="*/ 89013 h 388418"/>
              <a:gd name="connsiteX1" fmla="*/ 16184 w 946768"/>
              <a:gd name="connsiteY1" fmla="*/ 153749 h 388418"/>
              <a:gd name="connsiteX2" fmla="*/ 48552 w 946768"/>
              <a:gd name="connsiteY2" fmla="*/ 202301 h 388418"/>
              <a:gd name="connsiteX3" fmla="*/ 64736 w 946768"/>
              <a:gd name="connsiteY3" fmla="*/ 226577 h 388418"/>
              <a:gd name="connsiteX4" fmla="*/ 542166 w 946768"/>
              <a:gd name="connsiteY4" fmla="*/ 388418 h 388418"/>
              <a:gd name="connsiteX5" fmla="*/ 695915 w 946768"/>
              <a:gd name="connsiteY5" fmla="*/ 315590 h 388418"/>
              <a:gd name="connsiteX6" fmla="*/ 946768 w 946768"/>
              <a:gd name="connsiteY6" fmla="*/ 0 h 388418"/>
              <a:gd name="connsiteX0" fmla="*/ 0 w 946768"/>
              <a:gd name="connsiteY0" fmla="*/ 89013 h 394321"/>
              <a:gd name="connsiteX1" fmla="*/ 16184 w 946768"/>
              <a:gd name="connsiteY1" fmla="*/ 153749 h 394321"/>
              <a:gd name="connsiteX2" fmla="*/ 48552 w 946768"/>
              <a:gd name="connsiteY2" fmla="*/ 202301 h 394321"/>
              <a:gd name="connsiteX3" fmla="*/ 542166 w 946768"/>
              <a:gd name="connsiteY3" fmla="*/ 388418 h 394321"/>
              <a:gd name="connsiteX4" fmla="*/ 695915 w 946768"/>
              <a:gd name="connsiteY4" fmla="*/ 315590 h 394321"/>
              <a:gd name="connsiteX5" fmla="*/ 946768 w 946768"/>
              <a:gd name="connsiteY5" fmla="*/ 0 h 394321"/>
              <a:gd name="connsiteX0" fmla="*/ 28055 w 974823"/>
              <a:gd name="connsiteY0" fmla="*/ 89013 h 397578"/>
              <a:gd name="connsiteX1" fmla="*/ 44239 w 974823"/>
              <a:gd name="connsiteY1" fmla="*/ 153749 h 397578"/>
              <a:gd name="connsiteX2" fmla="*/ 570221 w 974823"/>
              <a:gd name="connsiteY2" fmla="*/ 388418 h 397578"/>
              <a:gd name="connsiteX3" fmla="*/ 723970 w 974823"/>
              <a:gd name="connsiteY3" fmla="*/ 315590 h 397578"/>
              <a:gd name="connsiteX4" fmla="*/ 974823 w 974823"/>
              <a:gd name="connsiteY4" fmla="*/ 0 h 397578"/>
              <a:gd name="connsiteX0" fmla="*/ 0 w 946768"/>
              <a:gd name="connsiteY0" fmla="*/ 89013 h 402073"/>
              <a:gd name="connsiteX1" fmla="*/ 542166 w 946768"/>
              <a:gd name="connsiteY1" fmla="*/ 388418 h 402073"/>
              <a:gd name="connsiteX2" fmla="*/ 695915 w 946768"/>
              <a:gd name="connsiteY2" fmla="*/ 315590 h 402073"/>
              <a:gd name="connsiteX3" fmla="*/ 946768 w 946768"/>
              <a:gd name="connsiteY3" fmla="*/ 0 h 402073"/>
              <a:gd name="connsiteX0" fmla="*/ 0 w 946768"/>
              <a:gd name="connsiteY0" fmla="*/ 89013 h 389047"/>
              <a:gd name="connsiteX1" fmla="*/ 542166 w 946768"/>
              <a:gd name="connsiteY1" fmla="*/ 388418 h 389047"/>
              <a:gd name="connsiteX2" fmla="*/ 946768 w 946768"/>
              <a:gd name="connsiteY2" fmla="*/ 0 h 389047"/>
              <a:gd name="connsiteX0" fmla="*/ 0 w 946768"/>
              <a:gd name="connsiteY0" fmla="*/ 89013 h 89013"/>
              <a:gd name="connsiteX1" fmla="*/ 946768 w 946768"/>
              <a:gd name="connsiteY1" fmla="*/ 0 h 89013"/>
              <a:gd name="connsiteX0" fmla="*/ 0 w 946768"/>
              <a:gd name="connsiteY0" fmla="*/ 89013 h 279043"/>
              <a:gd name="connsiteX1" fmla="*/ 946768 w 946768"/>
              <a:gd name="connsiteY1" fmla="*/ 0 h 279043"/>
              <a:gd name="connsiteX0" fmla="*/ 0 w 946768"/>
              <a:gd name="connsiteY0" fmla="*/ 89013 h 360011"/>
              <a:gd name="connsiteX1" fmla="*/ 946768 w 946768"/>
              <a:gd name="connsiteY1" fmla="*/ 0 h 360011"/>
              <a:gd name="connsiteX0" fmla="*/ 0 w 946768"/>
              <a:gd name="connsiteY0" fmla="*/ 89013 h 314917"/>
              <a:gd name="connsiteX1" fmla="*/ 946768 w 946768"/>
              <a:gd name="connsiteY1" fmla="*/ 0 h 314917"/>
            </a:gdLst>
            <a:ahLst/>
            <a:cxnLst>
              <a:cxn ang="0">
                <a:pos x="connsiteX0" y="connsiteY0"/>
              </a:cxn>
              <a:cxn ang="0">
                <a:pos x="connsiteX1" y="connsiteY1"/>
              </a:cxn>
            </a:cxnLst>
            <a:rect l="l" t="t" r="r" b="b"/>
            <a:pathLst>
              <a:path w="946768" h="314917">
                <a:moveTo>
                  <a:pt x="0" y="89013"/>
                </a:moveTo>
                <a:cubicBezTo>
                  <a:pt x="210393" y="334472"/>
                  <a:pt x="679731" y="474733"/>
                  <a:pt x="946768" y="0"/>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08899">
            <a:off x="3211844" y="3648797"/>
            <a:ext cx="1115362" cy="358023"/>
          </a:xfrm>
          <a:custGeom>
            <a:avLst/>
            <a:gdLst>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169933 w 987229"/>
              <a:gd name="connsiteY7" fmla="*/ 258945 h 445062"/>
              <a:gd name="connsiteX8" fmla="*/ 218485 w 987229"/>
              <a:gd name="connsiteY8" fmla="*/ 299405 h 445062"/>
              <a:gd name="connsiteX9" fmla="*/ 275130 w 987229"/>
              <a:gd name="connsiteY9" fmla="*/ 339865 h 445062"/>
              <a:gd name="connsiteX10" fmla="*/ 323682 w 987229"/>
              <a:gd name="connsiteY10" fmla="*/ 380325 h 445062"/>
              <a:gd name="connsiteX11" fmla="*/ 380326 w 987229"/>
              <a:gd name="connsiteY11" fmla="*/ 404602 h 445062"/>
              <a:gd name="connsiteX12" fmla="*/ 477430 w 987229"/>
              <a:gd name="connsiteY12" fmla="*/ 420786 h 445062"/>
              <a:gd name="connsiteX13" fmla="*/ 525983 w 987229"/>
              <a:gd name="connsiteY13" fmla="*/ 428878 h 445062"/>
              <a:gd name="connsiteX14" fmla="*/ 623087 w 987229"/>
              <a:gd name="connsiteY14" fmla="*/ 445062 h 445062"/>
              <a:gd name="connsiteX15" fmla="*/ 663547 w 987229"/>
              <a:gd name="connsiteY15" fmla="*/ 436970 h 445062"/>
              <a:gd name="connsiteX16" fmla="*/ 752560 w 987229"/>
              <a:gd name="connsiteY16" fmla="*/ 428878 h 445062"/>
              <a:gd name="connsiteX17" fmla="*/ 825388 w 987229"/>
              <a:gd name="connsiteY17" fmla="*/ 420786 h 445062"/>
              <a:gd name="connsiteX18" fmla="*/ 857756 w 987229"/>
              <a:gd name="connsiteY18" fmla="*/ 412694 h 445062"/>
              <a:gd name="connsiteX19" fmla="*/ 906308 w 987229"/>
              <a:gd name="connsiteY19" fmla="*/ 404602 h 445062"/>
              <a:gd name="connsiteX20" fmla="*/ 954860 w 987229"/>
              <a:gd name="connsiteY20" fmla="*/ 388418 h 445062"/>
              <a:gd name="connsiteX21" fmla="*/ 987229 w 987229"/>
              <a:gd name="connsiteY21" fmla="*/ 372233 h 445062"/>
              <a:gd name="connsiteX0" fmla="*/ 16928 w 1004157"/>
              <a:gd name="connsiteY0" fmla="*/ 0 h 626811"/>
              <a:gd name="connsiteX1" fmla="*/ 33112 w 1004157"/>
              <a:gd name="connsiteY1" fmla="*/ 40460 h 626811"/>
              <a:gd name="connsiteX2" fmla="*/ 41204 w 1004157"/>
              <a:gd name="connsiteY2" fmla="*/ 64736 h 626811"/>
              <a:gd name="connsiteX3" fmla="*/ 73573 w 1004157"/>
              <a:gd name="connsiteY3" fmla="*/ 113288 h 626811"/>
              <a:gd name="connsiteX4" fmla="*/ 97849 w 1004157"/>
              <a:gd name="connsiteY4" fmla="*/ 161841 h 626811"/>
              <a:gd name="connsiteX5" fmla="*/ 114033 w 1004157"/>
              <a:gd name="connsiteY5" fmla="*/ 210393 h 626811"/>
              <a:gd name="connsiteX6" fmla="*/ 162585 w 1004157"/>
              <a:gd name="connsiteY6" fmla="*/ 242761 h 626811"/>
              <a:gd name="connsiteX7" fmla="*/ 228 w 1004157"/>
              <a:gd name="connsiteY7" fmla="*/ 617180 h 626811"/>
              <a:gd name="connsiteX8" fmla="*/ 235413 w 1004157"/>
              <a:gd name="connsiteY8" fmla="*/ 299405 h 626811"/>
              <a:gd name="connsiteX9" fmla="*/ 292058 w 1004157"/>
              <a:gd name="connsiteY9" fmla="*/ 339865 h 626811"/>
              <a:gd name="connsiteX10" fmla="*/ 340610 w 1004157"/>
              <a:gd name="connsiteY10" fmla="*/ 380325 h 626811"/>
              <a:gd name="connsiteX11" fmla="*/ 397254 w 1004157"/>
              <a:gd name="connsiteY11" fmla="*/ 404602 h 626811"/>
              <a:gd name="connsiteX12" fmla="*/ 494358 w 1004157"/>
              <a:gd name="connsiteY12" fmla="*/ 420786 h 626811"/>
              <a:gd name="connsiteX13" fmla="*/ 542911 w 1004157"/>
              <a:gd name="connsiteY13" fmla="*/ 428878 h 626811"/>
              <a:gd name="connsiteX14" fmla="*/ 640015 w 1004157"/>
              <a:gd name="connsiteY14" fmla="*/ 445062 h 626811"/>
              <a:gd name="connsiteX15" fmla="*/ 680475 w 1004157"/>
              <a:gd name="connsiteY15" fmla="*/ 436970 h 626811"/>
              <a:gd name="connsiteX16" fmla="*/ 769488 w 1004157"/>
              <a:gd name="connsiteY16" fmla="*/ 428878 h 626811"/>
              <a:gd name="connsiteX17" fmla="*/ 842316 w 1004157"/>
              <a:gd name="connsiteY17" fmla="*/ 420786 h 626811"/>
              <a:gd name="connsiteX18" fmla="*/ 874684 w 1004157"/>
              <a:gd name="connsiteY18" fmla="*/ 412694 h 626811"/>
              <a:gd name="connsiteX19" fmla="*/ 923236 w 1004157"/>
              <a:gd name="connsiteY19" fmla="*/ 404602 h 626811"/>
              <a:gd name="connsiteX20" fmla="*/ 971788 w 1004157"/>
              <a:gd name="connsiteY20" fmla="*/ 388418 h 626811"/>
              <a:gd name="connsiteX21" fmla="*/ 1004157 w 1004157"/>
              <a:gd name="connsiteY21" fmla="*/ 372233 h 626811"/>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18485 w 987229"/>
              <a:gd name="connsiteY7" fmla="*/ 299405 h 445062"/>
              <a:gd name="connsiteX8" fmla="*/ 275130 w 987229"/>
              <a:gd name="connsiteY8" fmla="*/ 339865 h 445062"/>
              <a:gd name="connsiteX9" fmla="*/ 323682 w 987229"/>
              <a:gd name="connsiteY9" fmla="*/ 380325 h 445062"/>
              <a:gd name="connsiteX10" fmla="*/ 380326 w 987229"/>
              <a:gd name="connsiteY10" fmla="*/ 404602 h 445062"/>
              <a:gd name="connsiteX11" fmla="*/ 477430 w 987229"/>
              <a:gd name="connsiteY11" fmla="*/ 420786 h 445062"/>
              <a:gd name="connsiteX12" fmla="*/ 525983 w 987229"/>
              <a:gd name="connsiteY12" fmla="*/ 428878 h 445062"/>
              <a:gd name="connsiteX13" fmla="*/ 623087 w 987229"/>
              <a:gd name="connsiteY13" fmla="*/ 445062 h 445062"/>
              <a:gd name="connsiteX14" fmla="*/ 663547 w 987229"/>
              <a:gd name="connsiteY14" fmla="*/ 436970 h 445062"/>
              <a:gd name="connsiteX15" fmla="*/ 752560 w 987229"/>
              <a:gd name="connsiteY15" fmla="*/ 428878 h 445062"/>
              <a:gd name="connsiteX16" fmla="*/ 825388 w 987229"/>
              <a:gd name="connsiteY16" fmla="*/ 420786 h 445062"/>
              <a:gd name="connsiteX17" fmla="*/ 857756 w 987229"/>
              <a:gd name="connsiteY17" fmla="*/ 412694 h 445062"/>
              <a:gd name="connsiteX18" fmla="*/ 906308 w 987229"/>
              <a:gd name="connsiteY18" fmla="*/ 404602 h 445062"/>
              <a:gd name="connsiteX19" fmla="*/ 954860 w 987229"/>
              <a:gd name="connsiteY19" fmla="*/ 388418 h 445062"/>
              <a:gd name="connsiteX20" fmla="*/ 987229 w 987229"/>
              <a:gd name="connsiteY20"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75130 w 987229"/>
              <a:gd name="connsiteY7" fmla="*/ 339865 h 445062"/>
              <a:gd name="connsiteX8" fmla="*/ 323682 w 987229"/>
              <a:gd name="connsiteY8" fmla="*/ 380325 h 445062"/>
              <a:gd name="connsiteX9" fmla="*/ 380326 w 987229"/>
              <a:gd name="connsiteY9" fmla="*/ 404602 h 445062"/>
              <a:gd name="connsiteX10" fmla="*/ 477430 w 987229"/>
              <a:gd name="connsiteY10" fmla="*/ 420786 h 445062"/>
              <a:gd name="connsiteX11" fmla="*/ 525983 w 987229"/>
              <a:gd name="connsiteY11" fmla="*/ 428878 h 445062"/>
              <a:gd name="connsiteX12" fmla="*/ 623087 w 987229"/>
              <a:gd name="connsiteY12" fmla="*/ 445062 h 445062"/>
              <a:gd name="connsiteX13" fmla="*/ 663547 w 987229"/>
              <a:gd name="connsiteY13" fmla="*/ 436970 h 445062"/>
              <a:gd name="connsiteX14" fmla="*/ 752560 w 987229"/>
              <a:gd name="connsiteY14" fmla="*/ 428878 h 445062"/>
              <a:gd name="connsiteX15" fmla="*/ 825388 w 987229"/>
              <a:gd name="connsiteY15" fmla="*/ 420786 h 445062"/>
              <a:gd name="connsiteX16" fmla="*/ 857756 w 987229"/>
              <a:gd name="connsiteY16" fmla="*/ 412694 h 445062"/>
              <a:gd name="connsiteX17" fmla="*/ 906308 w 987229"/>
              <a:gd name="connsiteY17" fmla="*/ 404602 h 445062"/>
              <a:gd name="connsiteX18" fmla="*/ 954860 w 987229"/>
              <a:gd name="connsiteY18" fmla="*/ 388418 h 445062"/>
              <a:gd name="connsiteX19" fmla="*/ 987229 w 987229"/>
              <a:gd name="connsiteY19"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275130 w 987229"/>
              <a:gd name="connsiteY8" fmla="*/ 339865 h 445062"/>
              <a:gd name="connsiteX9" fmla="*/ 323682 w 987229"/>
              <a:gd name="connsiteY9" fmla="*/ 380325 h 445062"/>
              <a:gd name="connsiteX10" fmla="*/ 380326 w 987229"/>
              <a:gd name="connsiteY10" fmla="*/ 404602 h 445062"/>
              <a:gd name="connsiteX11" fmla="*/ 477430 w 987229"/>
              <a:gd name="connsiteY11" fmla="*/ 420786 h 445062"/>
              <a:gd name="connsiteX12" fmla="*/ 525983 w 987229"/>
              <a:gd name="connsiteY12" fmla="*/ 428878 h 445062"/>
              <a:gd name="connsiteX13" fmla="*/ 623087 w 987229"/>
              <a:gd name="connsiteY13" fmla="*/ 445062 h 445062"/>
              <a:gd name="connsiteX14" fmla="*/ 663547 w 987229"/>
              <a:gd name="connsiteY14" fmla="*/ 436970 h 445062"/>
              <a:gd name="connsiteX15" fmla="*/ 752560 w 987229"/>
              <a:gd name="connsiteY15" fmla="*/ 428878 h 445062"/>
              <a:gd name="connsiteX16" fmla="*/ 825388 w 987229"/>
              <a:gd name="connsiteY16" fmla="*/ 420786 h 445062"/>
              <a:gd name="connsiteX17" fmla="*/ 857756 w 987229"/>
              <a:gd name="connsiteY17" fmla="*/ 412694 h 445062"/>
              <a:gd name="connsiteX18" fmla="*/ 906308 w 987229"/>
              <a:gd name="connsiteY18" fmla="*/ 404602 h 445062"/>
              <a:gd name="connsiteX19" fmla="*/ 954860 w 987229"/>
              <a:gd name="connsiteY19" fmla="*/ 388418 h 445062"/>
              <a:gd name="connsiteX20" fmla="*/ 987229 w 987229"/>
              <a:gd name="connsiteY20"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23682 w 987229"/>
              <a:gd name="connsiteY8" fmla="*/ 380325 h 445062"/>
              <a:gd name="connsiteX9" fmla="*/ 380326 w 987229"/>
              <a:gd name="connsiteY9" fmla="*/ 404602 h 445062"/>
              <a:gd name="connsiteX10" fmla="*/ 477430 w 987229"/>
              <a:gd name="connsiteY10" fmla="*/ 420786 h 445062"/>
              <a:gd name="connsiteX11" fmla="*/ 525983 w 987229"/>
              <a:gd name="connsiteY11" fmla="*/ 428878 h 445062"/>
              <a:gd name="connsiteX12" fmla="*/ 623087 w 987229"/>
              <a:gd name="connsiteY12" fmla="*/ 445062 h 445062"/>
              <a:gd name="connsiteX13" fmla="*/ 663547 w 987229"/>
              <a:gd name="connsiteY13" fmla="*/ 436970 h 445062"/>
              <a:gd name="connsiteX14" fmla="*/ 752560 w 987229"/>
              <a:gd name="connsiteY14" fmla="*/ 428878 h 445062"/>
              <a:gd name="connsiteX15" fmla="*/ 825388 w 987229"/>
              <a:gd name="connsiteY15" fmla="*/ 420786 h 445062"/>
              <a:gd name="connsiteX16" fmla="*/ 857756 w 987229"/>
              <a:gd name="connsiteY16" fmla="*/ 412694 h 445062"/>
              <a:gd name="connsiteX17" fmla="*/ 906308 w 987229"/>
              <a:gd name="connsiteY17" fmla="*/ 404602 h 445062"/>
              <a:gd name="connsiteX18" fmla="*/ 954860 w 987229"/>
              <a:gd name="connsiteY18" fmla="*/ 388418 h 445062"/>
              <a:gd name="connsiteX19" fmla="*/ 987229 w 987229"/>
              <a:gd name="connsiteY19"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256407 w 987229"/>
              <a:gd name="connsiteY8" fmla="*/ 342661 h 445062"/>
              <a:gd name="connsiteX9" fmla="*/ 323682 w 987229"/>
              <a:gd name="connsiteY9" fmla="*/ 380325 h 445062"/>
              <a:gd name="connsiteX10" fmla="*/ 380326 w 987229"/>
              <a:gd name="connsiteY10" fmla="*/ 404602 h 445062"/>
              <a:gd name="connsiteX11" fmla="*/ 477430 w 987229"/>
              <a:gd name="connsiteY11" fmla="*/ 420786 h 445062"/>
              <a:gd name="connsiteX12" fmla="*/ 525983 w 987229"/>
              <a:gd name="connsiteY12" fmla="*/ 428878 h 445062"/>
              <a:gd name="connsiteX13" fmla="*/ 623087 w 987229"/>
              <a:gd name="connsiteY13" fmla="*/ 445062 h 445062"/>
              <a:gd name="connsiteX14" fmla="*/ 663547 w 987229"/>
              <a:gd name="connsiteY14" fmla="*/ 436970 h 445062"/>
              <a:gd name="connsiteX15" fmla="*/ 752560 w 987229"/>
              <a:gd name="connsiteY15" fmla="*/ 428878 h 445062"/>
              <a:gd name="connsiteX16" fmla="*/ 825388 w 987229"/>
              <a:gd name="connsiteY16" fmla="*/ 420786 h 445062"/>
              <a:gd name="connsiteX17" fmla="*/ 857756 w 987229"/>
              <a:gd name="connsiteY17" fmla="*/ 412694 h 445062"/>
              <a:gd name="connsiteX18" fmla="*/ 906308 w 987229"/>
              <a:gd name="connsiteY18" fmla="*/ 404602 h 445062"/>
              <a:gd name="connsiteX19" fmla="*/ 954860 w 987229"/>
              <a:gd name="connsiteY19" fmla="*/ 388418 h 445062"/>
              <a:gd name="connsiteX20" fmla="*/ 987229 w 987229"/>
              <a:gd name="connsiteY20"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23682 w 987229"/>
              <a:gd name="connsiteY8" fmla="*/ 380325 h 445062"/>
              <a:gd name="connsiteX9" fmla="*/ 380326 w 987229"/>
              <a:gd name="connsiteY9" fmla="*/ 404602 h 445062"/>
              <a:gd name="connsiteX10" fmla="*/ 477430 w 987229"/>
              <a:gd name="connsiteY10" fmla="*/ 420786 h 445062"/>
              <a:gd name="connsiteX11" fmla="*/ 525983 w 987229"/>
              <a:gd name="connsiteY11" fmla="*/ 428878 h 445062"/>
              <a:gd name="connsiteX12" fmla="*/ 623087 w 987229"/>
              <a:gd name="connsiteY12" fmla="*/ 445062 h 445062"/>
              <a:gd name="connsiteX13" fmla="*/ 663547 w 987229"/>
              <a:gd name="connsiteY13" fmla="*/ 436970 h 445062"/>
              <a:gd name="connsiteX14" fmla="*/ 752560 w 987229"/>
              <a:gd name="connsiteY14" fmla="*/ 428878 h 445062"/>
              <a:gd name="connsiteX15" fmla="*/ 825388 w 987229"/>
              <a:gd name="connsiteY15" fmla="*/ 420786 h 445062"/>
              <a:gd name="connsiteX16" fmla="*/ 857756 w 987229"/>
              <a:gd name="connsiteY16" fmla="*/ 412694 h 445062"/>
              <a:gd name="connsiteX17" fmla="*/ 906308 w 987229"/>
              <a:gd name="connsiteY17" fmla="*/ 404602 h 445062"/>
              <a:gd name="connsiteX18" fmla="*/ 954860 w 987229"/>
              <a:gd name="connsiteY18" fmla="*/ 388418 h 445062"/>
              <a:gd name="connsiteX19" fmla="*/ 987229 w 987229"/>
              <a:gd name="connsiteY19"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273055 w 987229"/>
              <a:gd name="connsiteY8" fmla="*/ 356811 h 445062"/>
              <a:gd name="connsiteX9" fmla="*/ 323682 w 987229"/>
              <a:gd name="connsiteY9" fmla="*/ 380325 h 445062"/>
              <a:gd name="connsiteX10" fmla="*/ 380326 w 987229"/>
              <a:gd name="connsiteY10" fmla="*/ 404602 h 445062"/>
              <a:gd name="connsiteX11" fmla="*/ 477430 w 987229"/>
              <a:gd name="connsiteY11" fmla="*/ 420786 h 445062"/>
              <a:gd name="connsiteX12" fmla="*/ 525983 w 987229"/>
              <a:gd name="connsiteY12" fmla="*/ 428878 h 445062"/>
              <a:gd name="connsiteX13" fmla="*/ 623087 w 987229"/>
              <a:gd name="connsiteY13" fmla="*/ 445062 h 445062"/>
              <a:gd name="connsiteX14" fmla="*/ 663547 w 987229"/>
              <a:gd name="connsiteY14" fmla="*/ 436970 h 445062"/>
              <a:gd name="connsiteX15" fmla="*/ 752560 w 987229"/>
              <a:gd name="connsiteY15" fmla="*/ 428878 h 445062"/>
              <a:gd name="connsiteX16" fmla="*/ 825388 w 987229"/>
              <a:gd name="connsiteY16" fmla="*/ 420786 h 445062"/>
              <a:gd name="connsiteX17" fmla="*/ 857756 w 987229"/>
              <a:gd name="connsiteY17" fmla="*/ 412694 h 445062"/>
              <a:gd name="connsiteX18" fmla="*/ 906308 w 987229"/>
              <a:gd name="connsiteY18" fmla="*/ 404602 h 445062"/>
              <a:gd name="connsiteX19" fmla="*/ 954860 w 987229"/>
              <a:gd name="connsiteY19" fmla="*/ 388418 h 445062"/>
              <a:gd name="connsiteX20" fmla="*/ 987229 w 987229"/>
              <a:gd name="connsiteY20"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23682 w 987229"/>
              <a:gd name="connsiteY8" fmla="*/ 380325 h 445062"/>
              <a:gd name="connsiteX9" fmla="*/ 380326 w 987229"/>
              <a:gd name="connsiteY9" fmla="*/ 404602 h 445062"/>
              <a:gd name="connsiteX10" fmla="*/ 477430 w 987229"/>
              <a:gd name="connsiteY10" fmla="*/ 420786 h 445062"/>
              <a:gd name="connsiteX11" fmla="*/ 525983 w 987229"/>
              <a:gd name="connsiteY11" fmla="*/ 428878 h 445062"/>
              <a:gd name="connsiteX12" fmla="*/ 623087 w 987229"/>
              <a:gd name="connsiteY12" fmla="*/ 445062 h 445062"/>
              <a:gd name="connsiteX13" fmla="*/ 663547 w 987229"/>
              <a:gd name="connsiteY13" fmla="*/ 436970 h 445062"/>
              <a:gd name="connsiteX14" fmla="*/ 752560 w 987229"/>
              <a:gd name="connsiteY14" fmla="*/ 428878 h 445062"/>
              <a:gd name="connsiteX15" fmla="*/ 825388 w 987229"/>
              <a:gd name="connsiteY15" fmla="*/ 420786 h 445062"/>
              <a:gd name="connsiteX16" fmla="*/ 857756 w 987229"/>
              <a:gd name="connsiteY16" fmla="*/ 412694 h 445062"/>
              <a:gd name="connsiteX17" fmla="*/ 906308 w 987229"/>
              <a:gd name="connsiteY17" fmla="*/ 404602 h 445062"/>
              <a:gd name="connsiteX18" fmla="*/ 954860 w 987229"/>
              <a:gd name="connsiteY18" fmla="*/ 388418 h 445062"/>
              <a:gd name="connsiteX19" fmla="*/ 987229 w 987229"/>
              <a:gd name="connsiteY19"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80326 w 987229"/>
              <a:gd name="connsiteY8" fmla="*/ 404602 h 445062"/>
              <a:gd name="connsiteX9" fmla="*/ 477430 w 987229"/>
              <a:gd name="connsiteY9" fmla="*/ 420786 h 445062"/>
              <a:gd name="connsiteX10" fmla="*/ 525983 w 987229"/>
              <a:gd name="connsiteY10" fmla="*/ 428878 h 445062"/>
              <a:gd name="connsiteX11" fmla="*/ 623087 w 987229"/>
              <a:gd name="connsiteY11" fmla="*/ 445062 h 445062"/>
              <a:gd name="connsiteX12" fmla="*/ 663547 w 987229"/>
              <a:gd name="connsiteY12" fmla="*/ 436970 h 445062"/>
              <a:gd name="connsiteX13" fmla="*/ 752560 w 987229"/>
              <a:gd name="connsiteY13" fmla="*/ 428878 h 445062"/>
              <a:gd name="connsiteX14" fmla="*/ 825388 w 987229"/>
              <a:gd name="connsiteY14" fmla="*/ 420786 h 445062"/>
              <a:gd name="connsiteX15" fmla="*/ 857756 w 987229"/>
              <a:gd name="connsiteY15" fmla="*/ 412694 h 445062"/>
              <a:gd name="connsiteX16" fmla="*/ 906308 w 987229"/>
              <a:gd name="connsiteY16" fmla="*/ 404602 h 445062"/>
              <a:gd name="connsiteX17" fmla="*/ 954860 w 987229"/>
              <a:gd name="connsiteY17" fmla="*/ 388418 h 445062"/>
              <a:gd name="connsiteX18" fmla="*/ 987229 w 987229"/>
              <a:gd name="connsiteY18"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11121 w 987229"/>
              <a:gd name="connsiteY8" fmla="*/ 360044 h 445062"/>
              <a:gd name="connsiteX9" fmla="*/ 380326 w 987229"/>
              <a:gd name="connsiteY9" fmla="*/ 404602 h 445062"/>
              <a:gd name="connsiteX10" fmla="*/ 477430 w 987229"/>
              <a:gd name="connsiteY10" fmla="*/ 420786 h 445062"/>
              <a:gd name="connsiteX11" fmla="*/ 525983 w 987229"/>
              <a:gd name="connsiteY11" fmla="*/ 428878 h 445062"/>
              <a:gd name="connsiteX12" fmla="*/ 623087 w 987229"/>
              <a:gd name="connsiteY12" fmla="*/ 445062 h 445062"/>
              <a:gd name="connsiteX13" fmla="*/ 663547 w 987229"/>
              <a:gd name="connsiteY13" fmla="*/ 436970 h 445062"/>
              <a:gd name="connsiteX14" fmla="*/ 752560 w 987229"/>
              <a:gd name="connsiteY14" fmla="*/ 428878 h 445062"/>
              <a:gd name="connsiteX15" fmla="*/ 825388 w 987229"/>
              <a:gd name="connsiteY15" fmla="*/ 420786 h 445062"/>
              <a:gd name="connsiteX16" fmla="*/ 857756 w 987229"/>
              <a:gd name="connsiteY16" fmla="*/ 412694 h 445062"/>
              <a:gd name="connsiteX17" fmla="*/ 906308 w 987229"/>
              <a:gd name="connsiteY17" fmla="*/ 404602 h 445062"/>
              <a:gd name="connsiteX18" fmla="*/ 954860 w 987229"/>
              <a:gd name="connsiteY18" fmla="*/ 388418 h 445062"/>
              <a:gd name="connsiteX19" fmla="*/ 987229 w 987229"/>
              <a:gd name="connsiteY19"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311121 w 987229"/>
              <a:gd name="connsiteY8" fmla="*/ 360044 h 445062"/>
              <a:gd name="connsiteX9" fmla="*/ 477430 w 987229"/>
              <a:gd name="connsiteY9" fmla="*/ 420786 h 445062"/>
              <a:gd name="connsiteX10" fmla="*/ 525983 w 987229"/>
              <a:gd name="connsiteY10" fmla="*/ 428878 h 445062"/>
              <a:gd name="connsiteX11" fmla="*/ 623087 w 987229"/>
              <a:gd name="connsiteY11" fmla="*/ 445062 h 445062"/>
              <a:gd name="connsiteX12" fmla="*/ 663547 w 987229"/>
              <a:gd name="connsiteY12" fmla="*/ 436970 h 445062"/>
              <a:gd name="connsiteX13" fmla="*/ 752560 w 987229"/>
              <a:gd name="connsiteY13" fmla="*/ 428878 h 445062"/>
              <a:gd name="connsiteX14" fmla="*/ 825388 w 987229"/>
              <a:gd name="connsiteY14" fmla="*/ 420786 h 445062"/>
              <a:gd name="connsiteX15" fmla="*/ 857756 w 987229"/>
              <a:gd name="connsiteY15" fmla="*/ 412694 h 445062"/>
              <a:gd name="connsiteX16" fmla="*/ 906308 w 987229"/>
              <a:gd name="connsiteY16" fmla="*/ 404602 h 445062"/>
              <a:gd name="connsiteX17" fmla="*/ 954860 w 987229"/>
              <a:gd name="connsiteY17" fmla="*/ 388418 h 445062"/>
              <a:gd name="connsiteX18" fmla="*/ 987229 w 987229"/>
              <a:gd name="connsiteY18" fmla="*/ 372233 h 445062"/>
              <a:gd name="connsiteX0" fmla="*/ 0 w 987229"/>
              <a:gd name="connsiteY0" fmla="*/ 0 h 445062"/>
              <a:gd name="connsiteX1" fmla="*/ 16184 w 987229"/>
              <a:gd name="connsiteY1" fmla="*/ 40460 h 445062"/>
              <a:gd name="connsiteX2" fmla="*/ 24276 w 987229"/>
              <a:gd name="connsiteY2" fmla="*/ 64736 h 445062"/>
              <a:gd name="connsiteX3" fmla="*/ 56645 w 987229"/>
              <a:gd name="connsiteY3" fmla="*/ 113288 h 445062"/>
              <a:gd name="connsiteX4" fmla="*/ 80921 w 987229"/>
              <a:gd name="connsiteY4" fmla="*/ 161841 h 445062"/>
              <a:gd name="connsiteX5" fmla="*/ 97105 w 987229"/>
              <a:gd name="connsiteY5" fmla="*/ 210393 h 445062"/>
              <a:gd name="connsiteX6" fmla="*/ 145657 w 987229"/>
              <a:gd name="connsiteY6" fmla="*/ 242761 h 445062"/>
              <a:gd name="connsiteX7" fmla="*/ 230546 w 987229"/>
              <a:gd name="connsiteY7" fmla="*/ 313403 h 445062"/>
              <a:gd name="connsiteX8" fmla="*/ 477430 w 987229"/>
              <a:gd name="connsiteY8" fmla="*/ 420786 h 445062"/>
              <a:gd name="connsiteX9" fmla="*/ 525983 w 987229"/>
              <a:gd name="connsiteY9" fmla="*/ 428878 h 445062"/>
              <a:gd name="connsiteX10" fmla="*/ 623087 w 987229"/>
              <a:gd name="connsiteY10" fmla="*/ 445062 h 445062"/>
              <a:gd name="connsiteX11" fmla="*/ 663547 w 987229"/>
              <a:gd name="connsiteY11" fmla="*/ 436970 h 445062"/>
              <a:gd name="connsiteX12" fmla="*/ 752560 w 987229"/>
              <a:gd name="connsiteY12" fmla="*/ 428878 h 445062"/>
              <a:gd name="connsiteX13" fmla="*/ 825388 w 987229"/>
              <a:gd name="connsiteY13" fmla="*/ 420786 h 445062"/>
              <a:gd name="connsiteX14" fmla="*/ 857756 w 987229"/>
              <a:gd name="connsiteY14" fmla="*/ 412694 h 445062"/>
              <a:gd name="connsiteX15" fmla="*/ 906308 w 987229"/>
              <a:gd name="connsiteY15" fmla="*/ 404602 h 445062"/>
              <a:gd name="connsiteX16" fmla="*/ 954860 w 987229"/>
              <a:gd name="connsiteY16" fmla="*/ 388418 h 445062"/>
              <a:gd name="connsiteX17" fmla="*/ 987229 w 987229"/>
              <a:gd name="connsiteY17" fmla="*/ 372233 h 445062"/>
              <a:gd name="connsiteX0" fmla="*/ 0 w 987229"/>
              <a:gd name="connsiteY0" fmla="*/ 0 h 445558"/>
              <a:gd name="connsiteX1" fmla="*/ 16184 w 987229"/>
              <a:gd name="connsiteY1" fmla="*/ 40460 h 445558"/>
              <a:gd name="connsiteX2" fmla="*/ 24276 w 987229"/>
              <a:gd name="connsiteY2" fmla="*/ 64736 h 445558"/>
              <a:gd name="connsiteX3" fmla="*/ 56645 w 987229"/>
              <a:gd name="connsiteY3" fmla="*/ 113288 h 445558"/>
              <a:gd name="connsiteX4" fmla="*/ 80921 w 987229"/>
              <a:gd name="connsiteY4" fmla="*/ 161841 h 445558"/>
              <a:gd name="connsiteX5" fmla="*/ 97105 w 987229"/>
              <a:gd name="connsiteY5" fmla="*/ 210393 h 445558"/>
              <a:gd name="connsiteX6" fmla="*/ 145657 w 987229"/>
              <a:gd name="connsiteY6" fmla="*/ 242761 h 445558"/>
              <a:gd name="connsiteX7" fmla="*/ 230546 w 987229"/>
              <a:gd name="connsiteY7" fmla="*/ 313403 h 445558"/>
              <a:gd name="connsiteX8" fmla="*/ 477430 w 987229"/>
              <a:gd name="connsiteY8" fmla="*/ 420786 h 445558"/>
              <a:gd name="connsiteX9" fmla="*/ 623087 w 987229"/>
              <a:gd name="connsiteY9" fmla="*/ 445062 h 445558"/>
              <a:gd name="connsiteX10" fmla="*/ 663547 w 987229"/>
              <a:gd name="connsiteY10" fmla="*/ 436970 h 445558"/>
              <a:gd name="connsiteX11" fmla="*/ 752560 w 987229"/>
              <a:gd name="connsiteY11" fmla="*/ 428878 h 445558"/>
              <a:gd name="connsiteX12" fmla="*/ 825388 w 987229"/>
              <a:gd name="connsiteY12" fmla="*/ 420786 h 445558"/>
              <a:gd name="connsiteX13" fmla="*/ 857756 w 987229"/>
              <a:gd name="connsiteY13" fmla="*/ 412694 h 445558"/>
              <a:gd name="connsiteX14" fmla="*/ 906308 w 987229"/>
              <a:gd name="connsiteY14" fmla="*/ 404602 h 445558"/>
              <a:gd name="connsiteX15" fmla="*/ 954860 w 987229"/>
              <a:gd name="connsiteY15" fmla="*/ 388418 h 445558"/>
              <a:gd name="connsiteX16" fmla="*/ 987229 w 987229"/>
              <a:gd name="connsiteY16" fmla="*/ 372233 h 445558"/>
              <a:gd name="connsiteX0" fmla="*/ 0 w 987229"/>
              <a:gd name="connsiteY0" fmla="*/ 0 h 445140"/>
              <a:gd name="connsiteX1" fmla="*/ 16184 w 987229"/>
              <a:gd name="connsiteY1" fmla="*/ 40460 h 445140"/>
              <a:gd name="connsiteX2" fmla="*/ 24276 w 987229"/>
              <a:gd name="connsiteY2" fmla="*/ 64736 h 445140"/>
              <a:gd name="connsiteX3" fmla="*/ 56645 w 987229"/>
              <a:gd name="connsiteY3" fmla="*/ 113288 h 445140"/>
              <a:gd name="connsiteX4" fmla="*/ 80921 w 987229"/>
              <a:gd name="connsiteY4" fmla="*/ 161841 h 445140"/>
              <a:gd name="connsiteX5" fmla="*/ 97105 w 987229"/>
              <a:gd name="connsiteY5" fmla="*/ 210393 h 445140"/>
              <a:gd name="connsiteX6" fmla="*/ 145657 w 987229"/>
              <a:gd name="connsiteY6" fmla="*/ 242761 h 445140"/>
              <a:gd name="connsiteX7" fmla="*/ 230546 w 987229"/>
              <a:gd name="connsiteY7" fmla="*/ 313403 h 445140"/>
              <a:gd name="connsiteX8" fmla="*/ 477430 w 987229"/>
              <a:gd name="connsiteY8" fmla="*/ 420786 h 445140"/>
              <a:gd name="connsiteX9" fmla="*/ 515108 w 987229"/>
              <a:gd name="connsiteY9" fmla="*/ 431498 h 445140"/>
              <a:gd name="connsiteX10" fmla="*/ 623087 w 987229"/>
              <a:gd name="connsiteY10" fmla="*/ 445062 h 445140"/>
              <a:gd name="connsiteX11" fmla="*/ 663547 w 987229"/>
              <a:gd name="connsiteY11" fmla="*/ 436970 h 445140"/>
              <a:gd name="connsiteX12" fmla="*/ 752560 w 987229"/>
              <a:gd name="connsiteY12" fmla="*/ 428878 h 445140"/>
              <a:gd name="connsiteX13" fmla="*/ 825388 w 987229"/>
              <a:gd name="connsiteY13" fmla="*/ 420786 h 445140"/>
              <a:gd name="connsiteX14" fmla="*/ 857756 w 987229"/>
              <a:gd name="connsiteY14" fmla="*/ 412694 h 445140"/>
              <a:gd name="connsiteX15" fmla="*/ 906308 w 987229"/>
              <a:gd name="connsiteY15" fmla="*/ 404602 h 445140"/>
              <a:gd name="connsiteX16" fmla="*/ 954860 w 987229"/>
              <a:gd name="connsiteY16" fmla="*/ 388418 h 445140"/>
              <a:gd name="connsiteX17" fmla="*/ 987229 w 987229"/>
              <a:gd name="connsiteY17" fmla="*/ 372233 h 445140"/>
              <a:gd name="connsiteX0" fmla="*/ 0 w 987229"/>
              <a:gd name="connsiteY0" fmla="*/ 0 h 445558"/>
              <a:gd name="connsiteX1" fmla="*/ 16184 w 987229"/>
              <a:gd name="connsiteY1" fmla="*/ 40460 h 445558"/>
              <a:gd name="connsiteX2" fmla="*/ 24276 w 987229"/>
              <a:gd name="connsiteY2" fmla="*/ 64736 h 445558"/>
              <a:gd name="connsiteX3" fmla="*/ 56645 w 987229"/>
              <a:gd name="connsiteY3" fmla="*/ 113288 h 445558"/>
              <a:gd name="connsiteX4" fmla="*/ 80921 w 987229"/>
              <a:gd name="connsiteY4" fmla="*/ 161841 h 445558"/>
              <a:gd name="connsiteX5" fmla="*/ 97105 w 987229"/>
              <a:gd name="connsiteY5" fmla="*/ 210393 h 445558"/>
              <a:gd name="connsiteX6" fmla="*/ 145657 w 987229"/>
              <a:gd name="connsiteY6" fmla="*/ 242761 h 445558"/>
              <a:gd name="connsiteX7" fmla="*/ 230546 w 987229"/>
              <a:gd name="connsiteY7" fmla="*/ 313403 h 445558"/>
              <a:gd name="connsiteX8" fmla="*/ 477430 w 987229"/>
              <a:gd name="connsiteY8" fmla="*/ 420786 h 445558"/>
              <a:gd name="connsiteX9" fmla="*/ 623087 w 987229"/>
              <a:gd name="connsiteY9" fmla="*/ 445062 h 445558"/>
              <a:gd name="connsiteX10" fmla="*/ 663547 w 987229"/>
              <a:gd name="connsiteY10" fmla="*/ 436970 h 445558"/>
              <a:gd name="connsiteX11" fmla="*/ 752560 w 987229"/>
              <a:gd name="connsiteY11" fmla="*/ 428878 h 445558"/>
              <a:gd name="connsiteX12" fmla="*/ 825388 w 987229"/>
              <a:gd name="connsiteY12" fmla="*/ 420786 h 445558"/>
              <a:gd name="connsiteX13" fmla="*/ 857756 w 987229"/>
              <a:gd name="connsiteY13" fmla="*/ 412694 h 445558"/>
              <a:gd name="connsiteX14" fmla="*/ 906308 w 987229"/>
              <a:gd name="connsiteY14" fmla="*/ 404602 h 445558"/>
              <a:gd name="connsiteX15" fmla="*/ 954860 w 987229"/>
              <a:gd name="connsiteY15" fmla="*/ 388418 h 445558"/>
              <a:gd name="connsiteX16" fmla="*/ 987229 w 987229"/>
              <a:gd name="connsiteY16" fmla="*/ 372233 h 445558"/>
              <a:gd name="connsiteX0" fmla="*/ 0 w 987229"/>
              <a:gd name="connsiteY0" fmla="*/ 0 h 445117"/>
              <a:gd name="connsiteX1" fmla="*/ 16184 w 987229"/>
              <a:gd name="connsiteY1" fmla="*/ 40460 h 445117"/>
              <a:gd name="connsiteX2" fmla="*/ 24276 w 987229"/>
              <a:gd name="connsiteY2" fmla="*/ 64736 h 445117"/>
              <a:gd name="connsiteX3" fmla="*/ 56645 w 987229"/>
              <a:gd name="connsiteY3" fmla="*/ 113288 h 445117"/>
              <a:gd name="connsiteX4" fmla="*/ 80921 w 987229"/>
              <a:gd name="connsiteY4" fmla="*/ 161841 h 445117"/>
              <a:gd name="connsiteX5" fmla="*/ 97105 w 987229"/>
              <a:gd name="connsiteY5" fmla="*/ 210393 h 445117"/>
              <a:gd name="connsiteX6" fmla="*/ 145657 w 987229"/>
              <a:gd name="connsiteY6" fmla="*/ 242761 h 445117"/>
              <a:gd name="connsiteX7" fmla="*/ 230546 w 987229"/>
              <a:gd name="connsiteY7" fmla="*/ 313403 h 445117"/>
              <a:gd name="connsiteX8" fmla="*/ 477430 w 987229"/>
              <a:gd name="connsiteY8" fmla="*/ 420786 h 445117"/>
              <a:gd name="connsiteX9" fmla="*/ 507673 w 987229"/>
              <a:gd name="connsiteY9" fmla="*/ 432458 h 445117"/>
              <a:gd name="connsiteX10" fmla="*/ 623087 w 987229"/>
              <a:gd name="connsiteY10" fmla="*/ 445062 h 445117"/>
              <a:gd name="connsiteX11" fmla="*/ 663547 w 987229"/>
              <a:gd name="connsiteY11" fmla="*/ 436970 h 445117"/>
              <a:gd name="connsiteX12" fmla="*/ 752560 w 987229"/>
              <a:gd name="connsiteY12" fmla="*/ 428878 h 445117"/>
              <a:gd name="connsiteX13" fmla="*/ 825388 w 987229"/>
              <a:gd name="connsiteY13" fmla="*/ 420786 h 445117"/>
              <a:gd name="connsiteX14" fmla="*/ 857756 w 987229"/>
              <a:gd name="connsiteY14" fmla="*/ 412694 h 445117"/>
              <a:gd name="connsiteX15" fmla="*/ 906308 w 987229"/>
              <a:gd name="connsiteY15" fmla="*/ 404602 h 445117"/>
              <a:gd name="connsiteX16" fmla="*/ 954860 w 987229"/>
              <a:gd name="connsiteY16" fmla="*/ 388418 h 445117"/>
              <a:gd name="connsiteX17" fmla="*/ 987229 w 987229"/>
              <a:gd name="connsiteY17" fmla="*/ 372233 h 445117"/>
              <a:gd name="connsiteX0" fmla="*/ 0 w 987229"/>
              <a:gd name="connsiteY0" fmla="*/ 0 h 446735"/>
              <a:gd name="connsiteX1" fmla="*/ 16184 w 987229"/>
              <a:gd name="connsiteY1" fmla="*/ 40460 h 446735"/>
              <a:gd name="connsiteX2" fmla="*/ 24276 w 987229"/>
              <a:gd name="connsiteY2" fmla="*/ 64736 h 446735"/>
              <a:gd name="connsiteX3" fmla="*/ 56645 w 987229"/>
              <a:gd name="connsiteY3" fmla="*/ 113288 h 446735"/>
              <a:gd name="connsiteX4" fmla="*/ 80921 w 987229"/>
              <a:gd name="connsiteY4" fmla="*/ 161841 h 446735"/>
              <a:gd name="connsiteX5" fmla="*/ 97105 w 987229"/>
              <a:gd name="connsiteY5" fmla="*/ 210393 h 446735"/>
              <a:gd name="connsiteX6" fmla="*/ 145657 w 987229"/>
              <a:gd name="connsiteY6" fmla="*/ 242761 h 446735"/>
              <a:gd name="connsiteX7" fmla="*/ 230546 w 987229"/>
              <a:gd name="connsiteY7" fmla="*/ 313403 h 446735"/>
              <a:gd name="connsiteX8" fmla="*/ 507673 w 987229"/>
              <a:gd name="connsiteY8" fmla="*/ 432458 h 446735"/>
              <a:gd name="connsiteX9" fmla="*/ 623087 w 987229"/>
              <a:gd name="connsiteY9" fmla="*/ 445062 h 446735"/>
              <a:gd name="connsiteX10" fmla="*/ 663547 w 987229"/>
              <a:gd name="connsiteY10" fmla="*/ 436970 h 446735"/>
              <a:gd name="connsiteX11" fmla="*/ 752560 w 987229"/>
              <a:gd name="connsiteY11" fmla="*/ 428878 h 446735"/>
              <a:gd name="connsiteX12" fmla="*/ 825388 w 987229"/>
              <a:gd name="connsiteY12" fmla="*/ 420786 h 446735"/>
              <a:gd name="connsiteX13" fmla="*/ 857756 w 987229"/>
              <a:gd name="connsiteY13" fmla="*/ 412694 h 446735"/>
              <a:gd name="connsiteX14" fmla="*/ 906308 w 987229"/>
              <a:gd name="connsiteY14" fmla="*/ 404602 h 446735"/>
              <a:gd name="connsiteX15" fmla="*/ 954860 w 987229"/>
              <a:gd name="connsiteY15" fmla="*/ 388418 h 446735"/>
              <a:gd name="connsiteX16" fmla="*/ 987229 w 987229"/>
              <a:gd name="connsiteY16" fmla="*/ 372233 h 446735"/>
              <a:gd name="connsiteX0" fmla="*/ 0 w 987229"/>
              <a:gd name="connsiteY0" fmla="*/ 0 h 445117"/>
              <a:gd name="connsiteX1" fmla="*/ 16184 w 987229"/>
              <a:gd name="connsiteY1" fmla="*/ 40460 h 445117"/>
              <a:gd name="connsiteX2" fmla="*/ 24276 w 987229"/>
              <a:gd name="connsiteY2" fmla="*/ 64736 h 445117"/>
              <a:gd name="connsiteX3" fmla="*/ 56645 w 987229"/>
              <a:gd name="connsiteY3" fmla="*/ 113288 h 445117"/>
              <a:gd name="connsiteX4" fmla="*/ 80921 w 987229"/>
              <a:gd name="connsiteY4" fmla="*/ 161841 h 445117"/>
              <a:gd name="connsiteX5" fmla="*/ 97105 w 987229"/>
              <a:gd name="connsiteY5" fmla="*/ 210393 h 445117"/>
              <a:gd name="connsiteX6" fmla="*/ 145657 w 987229"/>
              <a:gd name="connsiteY6" fmla="*/ 242761 h 445117"/>
              <a:gd name="connsiteX7" fmla="*/ 230546 w 987229"/>
              <a:gd name="connsiteY7" fmla="*/ 313403 h 445117"/>
              <a:gd name="connsiteX8" fmla="*/ 406568 w 987229"/>
              <a:gd name="connsiteY8" fmla="*/ 404766 h 445117"/>
              <a:gd name="connsiteX9" fmla="*/ 507673 w 987229"/>
              <a:gd name="connsiteY9" fmla="*/ 432458 h 445117"/>
              <a:gd name="connsiteX10" fmla="*/ 623087 w 987229"/>
              <a:gd name="connsiteY10" fmla="*/ 445062 h 445117"/>
              <a:gd name="connsiteX11" fmla="*/ 663547 w 987229"/>
              <a:gd name="connsiteY11" fmla="*/ 436970 h 445117"/>
              <a:gd name="connsiteX12" fmla="*/ 752560 w 987229"/>
              <a:gd name="connsiteY12" fmla="*/ 428878 h 445117"/>
              <a:gd name="connsiteX13" fmla="*/ 825388 w 987229"/>
              <a:gd name="connsiteY13" fmla="*/ 420786 h 445117"/>
              <a:gd name="connsiteX14" fmla="*/ 857756 w 987229"/>
              <a:gd name="connsiteY14" fmla="*/ 412694 h 445117"/>
              <a:gd name="connsiteX15" fmla="*/ 906308 w 987229"/>
              <a:gd name="connsiteY15" fmla="*/ 404602 h 445117"/>
              <a:gd name="connsiteX16" fmla="*/ 954860 w 987229"/>
              <a:gd name="connsiteY16" fmla="*/ 388418 h 445117"/>
              <a:gd name="connsiteX17" fmla="*/ 987229 w 987229"/>
              <a:gd name="connsiteY17" fmla="*/ 372233 h 445117"/>
              <a:gd name="connsiteX0" fmla="*/ 0 w 987229"/>
              <a:gd name="connsiteY0" fmla="*/ 0 h 446735"/>
              <a:gd name="connsiteX1" fmla="*/ 16184 w 987229"/>
              <a:gd name="connsiteY1" fmla="*/ 40460 h 446735"/>
              <a:gd name="connsiteX2" fmla="*/ 24276 w 987229"/>
              <a:gd name="connsiteY2" fmla="*/ 64736 h 446735"/>
              <a:gd name="connsiteX3" fmla="*/ 56645 w 987229"/>
              <a:gd name="connsiteY3" fmla="*/ 113288 h 446735"/>
              <a:gd name="connsiteX4" fmla="*/ 80921 w 987229"/>
              <a:gd name="connsiteY4" fmla="*/ 161841 h 446735"/>
              <a:gd name="connsiteX5" fmla="*/ 97105 w 987229"/>
              <a:gd name="connsiteY5" fmla="*/ 210393 h 446735"/>
              <a:gd name="connsiteX6" fmla="*/ 145657 w 987229"/>
              <a:gd name="connsiteY6" fmla="*/ 242761 h 446735"/>
              <a:gd name="connsiteX7" fmla="*/ 230546 w 987229"/>
              <a:gd name="connsiteY7" fmla="*/ 313403 h 446735"/>
              <a:gd name="connsiteX8" fmla="*/ 507673 w 987229"/>
              <a:gd name="connsiteY8" fmla="*/ 432458 h 446735"/>
              <a:gd name="connsiteX9" fmla="*/ 623087 w 987229"/>
              <a:gd name="connsiteY9" fmla="*/ 445062 h 446735"/>
              <a:gd name="connsiteX10" fmla="*/ 663547 w 987229"/>
              <a:gd name="connsiteY10" fmla="*/ 436970 h 446735"/>
              <a:gd name="connsiteX11" fmla="*/ 752560 w 987229"/>
              <a:gd name="connsiteY11" fmla="*/ 428878 h 446735"/>
              <a:gd name="connsiteX12" fmla="*/ 825388 w 987229"/>
              <a:gd name="connsiteY12" fmla="*/ 420786 h 446735"/>
              <a:gd name="connsiteX13" fmla="*/ 857756 w 987229"/>
              <a:gd name="connsiteY13" fmla="*/ 412694 h 446735"/>
              <a:gd name="connsiteX14" fmla="*/ 906308 w 987229"/>
              <a:gd name="connsiteY14" fmla="*/ 404602 h 446735"/>
              <a:gd name="connsiteX15" fmla="*/ 954860 w 987229"/>
              <a:gd name="connsiteY15" fmla="*/ 388418 h 446735"/>
              <a:gd name="connsiteX16" fmla="*/ 987229 w 987229"/>
              <a:gd name="connsiteY16" fmla="*/ 372233 h 446735"/>
              <a:gd name="connsiteX0" fmla="*/ 0 w 987229"/>
              <a:gd name="connsiteY0" fmla="*/ 0 h 452773"/>
              <a:gd name="connsiteX1" fmla="*/ 16184 w 987229"/>
              <a:gd name="connsiteY1" fmla="*/ 40460 h 452773"/>
              <a:gd name="connsiteX2" fmla="*/ 24276 w 987229"/>
              <a:gd name="connsiteY2" fmla="*/ 64736 h 452773"/>
              <a:gd name="connsiteX3" fmla="*/ 56645 w 987229"/>
              <a:gd name="connsiteY3" fmla="*/ 113288 h 452773"/>
              <a:gd name="connsiteX4" fmla="*/ 80921 w 987229"/>
              <a:gd name="connsiteY4" fmla="*/ 161841 h 452773"/>
              <a:gd name="connsiteX5" fmla="*/ 97105 w 987229"/>
              <a:gd name="connsiteY5" fmla="*/ 210393 h 452773"/>
              <a:gd name="connsiteX6" fmla="*/ 145657 w 987229"/>
              <a:gd name="connsiteY6" fmla="*/ 242761 h 452773"/>
              <a:gd name="connsiteX7" fmla="*/ 230546 w 987229"/>
              <a:gd name="connsiteY7" fmla="*/ 313403 h 452773"/>
              <a:gd name="connsiteX8" fmla="*/ 623087 w 987229"/>
              <a:gd name="connsiteY8" fmla="*/ 445062 h 452773"/>
              <a:gd name="connsiteX9" fmla="*/ 663547 w 987229"/>
              <a:gd name="connsiteY9" fmla="*/ 436970 h 452773"/>
              <a:gd name="connsiteX10" fmla="*/ 752560 w 987229"/>
              <a:gd name="connsiteY10" fmla="*/ 428878 h 452773"/>
              <a:gd name="connsiteX11" fmla="*/ 825388 w 987229"/>
              <a:gd name="connsiteY11" fmla="*/ 420786 h 452773"/>
              <a:gd name="connsiteX12" fmla="*/ 857756 w 987229"/>
              <a:gd name="connsiteY12" fmla="*/ 412694 h 452773"/>
              <a:gd name="connsiteX13" fmla="*/ 906308 w 987229"/>
              <a:gd name="connsiteY13" fmla="*/ 404602 h 452773"/>
              <a:gd name="connsiteX14" fmla="*/ 954860 w 987229"/>
              <a:gd name="connsiteY14" fmla="*/ 388418 h 452773"/>
              <a:gd name="connsiteX15" fmla="*/ 987229 w 987229"/>
              <a:gd name="connsiteY15" fmla="*/ 372233 h 452773"/>
              <a:gd name="connsiteX0" fmla="*/ 0 w 987229"/>
              <a:gd name="connsiteY0" fmla="*/ 0 h 444305"/>
              <a:gd name="connsiteX1" fmla="*/ 16184 w 987229"/>
              <a:gd name="connsiteY1" fmla="*/ 40460 h 444305"/>
              <a:gd name="connsiteX2" fmla="*/ 24276 w 987229"/>
              <a:gd name="connsiteY2" fmla="*/ 64736 h 444305"/>
              <a:gd name="connsiteX3" fmla="*/ 56645 w 987229"/>
              <a:gd name="connsiteY3" fmla="*/ 113288 h 444305"/>
              <a:gd name="connsiteX4" fmla="*/ 80921 w 987229"/>
              <a:gd name="connsiteY4" fmla="*/ 161841 h 444305"/>
              <a:gd name="connsiteX5" fmla="*/ 97105 w 987229"/>
              <a:gd name="connsiteY5" fmla="*/ 210393 h 444305"/>
              <a:gd name="connsiteX6" fmla="*/ 145657 w 987229"/>
              <a:gd name="connsiteY6" fmla="*/ 242761 h 444305"/>
              <a:gd name="connsiteX7" fmla="*/ 230546 w 987229"/>
              <a:gd name="connsiteY7" fmla="*/ 313403 h 444305"/>
              <a:gd name="connsiteX8" fmla="*/ 663547 w 987229"/>
              <a:gd name="connsiteY8" fmla="*/ 436970 h 444305"/>
              <a:gd name="connsiteX9" fmla="*/ 752560 w 987229"/>
              <a:gd name="connsiteY9" fmla="*/ 428878 h 444305"/>
              <a:gd name="connsiteX10" fmla="*/ 825388 w 987229"/>
              <a:gd name="connsiteY10" fmla="*/ 420786 h 444305"/>
              <a:gd name="connsiteX11" fmla="*/ 857756 w 987229"/>
              <a:gd name="connsiteY11" fmla="*/ 412694 h 444305"/>
              <a:gd name="connsiteX12" fmla="*/ 906308 w 987229"/>
              <a:gd name="connsiteY12" fmla="*/ 404602 h 444305"/>
              <a:gd name="connsiteX13" fmla="*/ 954860 w 987229"/>
              <a:gd name="connsiteY13" fmla="*/ 388418 h 444305"/>
              <a:gd name="connsiteX14" fmla="*/ 987229 w 987229"/>
              <a:gd name="connsiteY14" fmla="*/ 372233 h 444305"/>
              <a:gd name="connsiteX0" fmla="*/ 0 w 987229"/>
              <a:gd name="connsiteY0" fmla="*/ 0 h 435583"/>
              <a:gd name="connsiteX1" fmla="*/ 16184 w 987229"/>
              <a:gd name="connsiteY1" fmla="*/ 40460 h 435583"/>
              <a:gd name="connsiteX2" fmla="*/ 24276 w 987229"/>
              <a:gd name="connsiteY2" fmla="*/ 64736 h 435583"/>
              <a:gd name="connsiteX3" fmla="*/ 56645 w 987229"/>
              <a:gd name="connsiteY3" fmla="*/ 113288 h 435583"/>
              <a:gd name="connsiteX4" fmla="*/ 80921 w 987229"/>
              <a:gd name="connsiteY4" fmla="*/ 161841 h 435583"/>
              <a:gd name="connsiteX5" fmla="*/ 97105 w 987229"/>
              <a:gd name="connsiteY5" fmla="*/ 210393 h 435583"/>
              <a:gd name="connsiteX6" fmla="*/ 145657 w 987229"/>
              <a:gd name="connsiteY6" fmla="*/ 242761 h 435583"/>
              <a:gd name="connsiteX7" fmla="*/ 230546 w 987229"/>
              <a:gd name="connsiteY7" fmla="*/ 313403 h 435583"/>
              <a:gd name="connsiteX8" fmla="*/ 752560 w 987229"/>
              <a:gd name="connsiteY8" fmla="*/ 428878 h 435583"/>
              <a:gd name="connsiteX9" fmla="*/ 825388 w 987229"/>
              <a:gd name="connsiteY9" fmla="*/ 420786 h 435583"/>
              <a:gd name="connsiteX10" fmla="*/ 857756 w 987229"/>
              <a:gd name="connsiteY10" fmla="*/ 412694 h 435583"/>
              <a:gd name="connsiteX11" fmla="*/ 906308 w 987229"/>
              <a:gd name="connsiteY11" fmla="*/ 404602 h 435583"/>
              <a:gd name="connsiteX12" fmla="*/ 954860 w 987229"/>
              <a:gd name="connsiteY12" fmla="*/ 388418 h 435583"/>
              <a:gd name="connsiteX13" fmla="*/ 987229 w 987229"/>
              <a:gd name="connsiteY13" fmla="*/ 372233 h 435583"/>
              <a:gd name="connsiteX0" fmla="*/ 0 w 987229"/>
              <a:gd name="connsiteY0" fmla="*/ 0 h 420786"/>
              <a:gd name="connsiteX1" fmla="*/ 16184 w 987229"/>
              <a:gd name="connsiteY1" fmla="*/ 40460 h 420786"/>
              <a:gd name="connsiteX2" fmla="*/ 24276 w 987229"/>
              <a:gd name="connsiteY2" fmla="*/ 64736 h 420786"/>
              <a:gd name="connsiteX3" fmla="*/ 56645 w 987229"/>
              <a:gd name="connsiteY3" fmla="*/ 113288 h 420786"/>
              <a:gd name="connsiteX4" fmla="*/ 80921 w 987229"/>
              <a:gd name="connsiteY4" fmla="*/ 161841 h 420786"/>
              <a:gd name="connsiteX5" fmla="*/ 97105 w 987229"/>
              <a:gd name="connsiteY5" fmla="*/ 210393 h 420786"/>
              <a:gd name="connsiteX6" fmla="*/ 145657 w 987229"/>
              <a:gd name="connsiteY6" fmla="*/ 242761 h 420786"/>
              <a:gd name="connsiteX7" fmla="*/ 230546 w 987229"/>
              <a:gd name="connsiteY7" fmla="*/ 313403 h 420786"/>
              <a:gd name="connsiteX8" fmla="*/ 825388 w 987229"/>
              <a:gd name="connsiteY8" fmla="*/ 420786 h 420786"/>
              <a:gd name="connsiteX9" fmla="*/ 857756 w 987229"/>
              <a:gd name="connsiteY9" fmla="*/ 412694 h 420786"/>
              <a:gd name="connsiteX10" fmla="*/ 906308 w 987229"/>
              <a:gd name="connsiteY10" fmla="*/ 404602 h 420786"/>
              <a:gd name="connsiteX11" fmla="*/ 954860 w 987229"/>
              <a:gd name="connsiteY11" fmla="*/ 388418 h 420786"/>
              <a:gd name="connsiteX12" fmla="*/ 987229 w 987229"/>
              <a:gd name="connsiteY12" fmla="*/ 372233 h 420786"/>
              <a:gd name="connsiteX0" fmla="*/ 0 w 987229"/>
              <a:gd name="connsiteY0" fmla="*/ 0 h 418440"/>
              <a:gd name="connsiteX1" fmla="*/ 16184 w 987229"/>
              <a:gd name="connsiteY1" fmla="*/ 40460 h 418440"/>
              <a:gd name="connsiteX2" fmla="*/ 24276 w 987229"/>
              <a:gd name="connsiteY2" fmla="*/ 64736 h 418440"/>
              <a:gd name="connsiteX3" fmla="*/ 56645 w 987229"/>
              <a:gd name="connsiteY3" fmla="*/ 113288 h 418440"/>
              <a:gd name="connsiteX4" fmla="*/ 80921 w 987229"/>
              <a:gd name="connsiteY4" fmla="*/ 161841 h 418440"/>
              <a:gd name="connsiteX5" fmla="*/ 97105 w 987229"/>
              <a:gd name="connsiteY5" fmla="*/ 210393 h 418440"/>
              <a:gd name="connsiteX6" fmla="*/ 145657 w 987229"/>
              <a:gd name="connsiteY6" fmla="*/ 242761 h 418440"/>
              <a:gd name="connsiteX7" fmla="*/ 230546 w 987229"/>
              <a:gd name="connsiteY7" fmla="*/ 313403 h 418440"/>
              <a:gd name="connsiteX8" fmla="*/ 857756 w 987229"/>
              <a:gd name="connsiteY8" fmla="*/ 412694 h 418440"/>
              <a:gd name="connsiteX9" fmla="*/ 906308 w 987229"/>
              <a:gd name="connsiteY9" fmla="*/ 404602 h 418440"/>
              <a:gd name="connsiteX10" fmla="*/ 954860 w 987229"/>
              <a:gd name="connsiteY10" fmla="*/ 388418 h 418440"/>
              <a:gd name="connsiteX11" fmla="*/ 987229 w 987229"/>
              <a:gd name="connsiteY11" fmla="*/ 372233 h 418440"/>
              <a:gd name="connsiteX0" fmla="*/ 0 w 987229"/>
              <a:gd name="connsiteY0" fmla="*/ 0 h 408241"/>
              <a:gd name="connsiteX1" fmla="*/ 16184 w 987229"/>
              <a:gd name="connsiteY1" fmla="*/ 40460 h 408241"/>
              <a:gd name="connsiteX2" fmla="*/ 24276 w 987229"/>
              <a:gd name="connsiteY2" fmla="*/ 64736 h 408241"/>
              <a:gd name="connsiteX3" fmla="*/ 56645 w 987229"/>
              <a:gd name="connsiteY3" fmla="*/ 113288 h 408241"/>
              <a:gd name="connsiteX4" fmla="*/ 80921 w 987229"/>
              <a:gd name="connsiteY4" fmla="*/ 161841 h 408241"/>
              <a:gd name="connsiteX5" fmla="*/ 97105 w 987229"/>
              <a:gd name="connsiteY5" fmla="*/ 210393 h 408241"/>
              <a:gd name="connsiteX6" fmla="*/ 145657 w 987229"/>
              <a:gd name="connsiteY6" fmla="*/ 242761 h 408241"/>
              <a:gd name="connsiteX7" fmla="*/ 230546 w 987229"/>
              <a:gd name="connsiteY7" fmla="*/ 313403 h 408241"/>
              <a:gd name="connsiteX8" fmla="*/ 906308 w 987229"/>
              <a:gd name="connsiteY8" fmla="*/ 404602 h 408241"/>
              <a:gd name="connsiteX9" fmla="*/ 954860 w 987229"/>
              <a:gd name="connsiteY9" fmla="*/ 388418 h 408241"/>
              <a:gd name="connsiteX10" fmla="*/ 987229 w 987229"/>
              <a:gd name="connsiteY10" fmla="*/ 372233 h 408241"/>
              <a:gd name="connsiteX0" fmla="*/ 0 w 1016802"/>
              <a:gd name="connsiteY0" fmla="*/ 0 h 392013"/>
              <a:gd name="connsiteX1" fmla="*/ 16184 w 1016802"/>
              <a:gd name="connsiteY1" fmla="*/ 40460 h 392013"/>
              <a:gd name="connsiteX2" fmla="*/ 24276 w 1016802"/>
              <a:gd name="connsiteY2" fmla="*/ 64736 h 392013"/>
              <a:gd name="connsiteX3" fmla="*/ 56645 w 1016802"/>
              <a:gd name="connsiteY3" fmla="*/ 113288 h 392013"/>
              <a:gd name="connsiteX4" fmla="*/ 80921 w 1016802"/>
              <a:gd name="connsiteY4" fmla="*/ 161841 h 392013"/>
              <a:gd name="connsiteX5" fmla="*/ 97105 w 1016802"/>
              <a:gd name="connsiteY5" fmla="*/ 210393 h 392013"/>
              <a:gd name="connsiteX6" fmla="*/ 145657 w 1016802"/>
              <a:gd name="connsiteY6" fmla="*/ 242761 h 392013"/>
              <a:gd name="connsiteX7" fmla="*/ 230546 w 1016802"/>
              <a:gd name="connsiteY7" fmla="*/ 313403 h 392013"/>
              <a:gd name="connsiteX8" fmla="*/ 954860 w 1016802"/>
              <a:gd name="connsiteY8" fmla="*/ 388418 h 392013"/>
              <a:gd name="connsiteX9" fmla="*/ 987229 w 1016802"/>
              <a:gd name="connsiteY9" fmla="*/ 372233 h 392013"/>
              <a:gd name="connsiteX0" fmla="*/ 0 w 1023017"/>
              <a:gd name="connsiteY0" fmla="*/ 0 h 397117"/>
              <a:gd name="connsiteX1" fmla="*/ 16184 w 1023017"/>
              <a:gd name="connsiteY1" fmla="*/ 40460 h 397117"/>
              <a:gd name="connsiteX2" fmla="*/ 24276 w 1023017"/>
              <a:gd name="connsiteY2" fmla="*/ 64736 h 397117"/>
              <a:gd name="connsiteX3" fmla="*/ 56645 w 1023017"/>
              <a:gd name="connsiteY3" fmla="*/ 113288 h 397117"/>
              <a:gd name="connsiteX4" fmla="*/ 80921 w 1023017"/>
              <a:gd name="connsiteY4" fmla="*/ 161841 h 397117"/>
              <a:gd name="connsiteX5" fmla="*/ 97105 w 1023017"/>
              <a:gd name="connsiteY5" fmla="*/ 210393 h 397117"/>
              <a:gd name="connsiteX6" fmla="*/ 145657 w 1023017"/>
              <a:gd name="connsiteY6" fmla="*/ 242761 h 397117"/>
              <a:gd name="connsiteX7" fmla="*/ 954860 w 1023017"/>
              <a:gd name="connsiteY7" fmla="*/ 388418 h 397117"/>
              <a:gd name="connsiteX8" fmla="*/ 987229 w 1023017"/>
              <a:gd name="connsiteY8" fmla="*/ 372233 h 397117"/>
              <a:gd name="connsiteX0" fmla="*/ 0 w 1026579"/>
              <a:gd name="connsiteY0" fmla="*/ 0 h 399487"/>
              <a:gd name="connsiteX1" fmla="*/ 16184 w 1026579"/>
              <a:gd name="connsiteY1" fmla="*/ 40460 h 399487"/>
              <a:gd name="connsiteX2" fmla="*/ 24276 w 1026579"/>
              <a:gd name="connsiteY2" fmla="*/ 64736 h 399487"/>
              <a:gd name="connsiteX3" fmla="*/ 56645 w 1026579"/>
              <a:gd name="connsiteY3" fmla="*/ 113288 h 399487"/>
              <a:gd name="connsiteX4" fmla="*/ 80921 w 1026579"/>
              <a:gd name="connsiteY4" fmla="*/ 161841 h 399487"/>
              <a:gd name="connsiteX5" fmla="*/ 97105 w 1026579"/>
              <a:gd name="connsiteY5" fmla="*/ 210393 h 399487"/>
              <a:gd name="connsiteX6" fmla="*/ 954860 w 1026579"/>
              <a:gd name="connsiteY6" fmla="*/ 388418 h 399487"/>
              <a:gd name="connsiteX7" fmla="*/ 987229 w 1026579"/>
              <a:gd name="connsiteY7" fmla="*/ 372233 h 399487"/>
              <a:gd name="connsiteX0" fmla="*/ 0 w 1027767"/>
              <a:gd name="connsiteY0" fmla="*/ 0 h 403056"/>
              <a:gd name="connsiteX1" fmla="*/ 16184 w 1027767"/>
              <a:gd name="connsiteY1" fmla="*/ 40460 h 403056"/>
              <a:gd name="connsiteX2" fmla="*/ 24276 w 1027767"/>
              <a:gd name="connsiteY2" fmla="*/ 64736 h 403056"/>
              <a:gd name="connsiteX3" fmla="*/ 56645 w 1027767"/>
              <a:gd name="connsiteY3" fmla="*/ 113288 h 403056"/>
              <a:gd name="connsiteX4" fmla="*/ 80921 w 1027767"/>
              <a:gd name="connsiteY4" fmla="*/ 161841 h 403056"/>
              <a:gd name="connsiteX5" fmla="*/ 954860 w 1027767"/>
              <a:gd name="connsiteY5" fmla="*/ 388418 h 403056"/>
              <a:gd name="connsiteX6" fmla="*/ 987229 w 1027767"/>
              <a:gd name="connsiteY6" fmla="*/ 372233 h 403056"/>
              <a:gd name="connsiteX0" fmla="*/ 19263 w 1048814"/>
              <a:gd name="connsiteY0" fmla="*/ 0 h 406634"/>
              <a:gd name="connsiteX1" fmla="*/ 35447 w 1048814"/>
              <a:gd name="connsiteY1" fmla="*/ 40460 h 406634"/>
              <a:gd name="connsiteX2" fmla="*/ 43539 w 1048814"/>
              <a:gd name="connsiteY2" fmla="*/ 64736 h 406634"/>
              <a:gd name="connsiteX3" fmla="*/ 75908 w 1048814"/>
              <a:gd name="connsiteY3" fmla="*/ 113288 h 406634"/>
              <a:gd name="connsiteX4" fmla="*/ 974123 w 1048814"/>
              <a:gd name="connsiteY4" fmla="*/ 388418 h 406634"/>
              <a:gd name="connsiteX5" fmla="*/ 1006492 w 1048814"/>
              <a:gd name="connsiteY5" fmla="*/ 372233 h 406634"/>
              <a:gd name="connsiteX0" fmla="*/ 46721 w 1078650"/>
              <a:gd name="connsiteY0" fmla="*/ 0 h 410218"/>
              <a:gd name="connsiteX1" fmla="*/ 62905 w 1078650"/>
              <a:gd name="connsiteY1" fmla="*/ 40460 h 410218"/>
              <a:gd name="connsiteX2" fmla="*/ 70997 w 1078650"/>
              <a:gd name="connsiteY2" fmla="*/ 64736 h 410218"/>
              <a:gd name="connsiteX3" fmla="*/ 1001581 w 1078650"/>
              <a:gd name="connsiteY3" fmla="*/ 388418 h 410218"/>
              <a:gd name="connsiteX4" fmla="*/ 1033950 w 1078650"/>
              <a:gd name="connsiteY4" fmla="*/ 372233 h 410218"/>
              <a:gd name="connsiteX0" fmla="*/ 57687 w 1090211"/>
              <a:gd name="connsiteY0" fmla="*/ 0 h 412011"/>
              <a:gd name="connsiteX1" fmla="*/ 73871 w 1090211"/>
              <a:gd name="connsiteY1" fmla="*/ 40460 h 412011"/>
              <a:gd name="connsiteX2" fmla="*/ 1012547 w 1090211"/>
              <a:gd name="connsiteY2" fmla="*/ 388418 h 412011"/>
              <a:gd name="connsiteX3" fmla="*/ 1044916 w 1090211"/>
              <a:gd name="connsiteY3" fmla="*/ 372233 h 412011"/>
              <a:gd name="connsiteX0" fmla="*/ 0 w 1033714"/>
              <a:gd name="connsiteY0" fmla="*/ 0 h 415000"/>
              <a:gd name="connsiteX1" fmla="*/ 954860 w 1033714"/>
              <a:gd name="connsiteY1" fmla="*/ 388418 h 415000"/>
              <a:gd name="connsiteX2" fmla="*/ 987229 w 1033714"/>
              <a:gd name="connsiteY2" fmla="*/ 372233 h 415000"/>
              <a:gd name="connsiteX0" fmla="*/ 0 w 987229"/>
              <a:gd name="connsiteY0" fmla="*/ 0 h 372233"/>
              <a:gd name="connsiteX1" fmla="*/ 987229 w 987229"/>
              <a:gd name="connsiteY1" fmla="*/ 372233 h 372233"/>
              <a:gd name="connsiteX0" fmla="*/ 0 w 1055599"/>
              <a:gd name="connsiteY0" fmla="*/ 0 h 444900"/>
              <a:gd name="connsiteX1" fmla="*/ 1055599 w 1055599"/>
              <a:gd name="connsiteY1" fmla="*/ 444900 h 444900"/>
              <a:gd name="connsiteX0" fmla="*/ 0 w 1055599"/>
              <a:gd name="connsiteY0" fmla="*/ 0 h 444900"/>
              <a:gd name="connsiteX1" fmla="*/ 1055599 w 1055599"/>
              <a:gd name="connsiteY1" fmla="*/ 444900 h 444900"/>
              <a:gd name="connsiteX0" fmla="*/ 0 w 1055599"/>
              <a:gd name="connsiteY0" fmla="*/ 0 h 444900"/>
              <a:gd name="connsiteX1" fmla="*/ 1055599 w 1055599"/>
              <a:gd name="connsiteY1" fmla="*/ 444900 h 444900"/>
              <a:gd name="connsiteX0" fmla="*/ 0 w 1023518"/>
              <a:gd name="connsiteY0" fmla="*/ 0 h 359397"/>
              <a:gd name="connsiteX1" fmla="*/ 1023518 w 1023518"/>
              <a:gd name="connsiteY1" fmla="*/ 359397 h 359397"/>
              <a:gd name="connsiteX0" fmla="*/ 0 w 1023518"/>
              <a:gd name="connsiteY0" fmla="*/ 0 h 406351"/>
              <a:gd name="connsiteX1" fmla="*/ 1023518 w 1023518"/>
              <a:gd name="connsiteY1" fmla="*/ 359397 h 406351"/>
              <a:gd name="connsiteX0" fmla="*/ 0 w 1032169"/>
              <a:gd name="connsiteY0" fmla="*/ 0 h 358023"/>
              <a:gd name="connsiteX1" fmla="*/ 1032169 w 1032169"/>
              <a:gd name="connsiteY1" fmla="*/ 301233 h 358023"/>
            </a:gdLst>
            <a:ahLst/>
            <a:cxnLst>
              <a:cxn ang="0">
                <a:pos x="connsiteX0" y="connsiteY0"/>
              </a:cxn>
              <a:cxn ang="0">
                <a:pos x="connsiteX1" y="connsiteY1"/>
              </a:cxn>
            </a:cxnLst>
            <a:rect l="l" t="t" r="r" b="b"/>
            <a:pathLst>
              <a:path w="1032169" h="358023">
                <a:moveTo>
                  <a:pt x="0" y="0"/>
                </a:moveTo>
                <a:cubicBezTo>
                  <a:pt x="244122" y="333357"/>
                  <a:pt x="394668" y="434309"/>
                  <a:pt x="1032169" y="301233"/>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626109" y="1675051"/>
            <a:ext cx="233338" cy="898216"/>
          </a:xfrm>
          <a:custGeom>
            <a:avLst/>
            <a:gdLst>
              <a:gd name="connsiteX0" fmla="*/ 0 w 194209"/>
              <a:gd name="connsiteY0" fmla="*/ 0 h 898281"/>
              <a:gd name="connsiteX1" fmla="*/ 32368 w 194209"/>
              <a:gd name="connsiteY1" fmla="*/ 40461 h 898281"/>
              <a:gd name="connsiteX2" fmla="*/ 56644 w 194209"/>
              <a:gd name="connsiteY2" fmla="*/ 56645 h 898281"/>
              <a:gd name="connsiteX3" fmla="*/ 113288 w 194209"/>
              <a:gd name="connsiteY3" fmla="*/ 129473 h 898281"/>
              <a:gd name="connsiteX4" fmla="*/ 137564 w 194209"/>
              <a:gd name="connsiteY4" fmla="*/ 202301 h 898281"/>
              <a:gd name="connsiteX5" fmla="*/ 145656 w 194209"/>
              <a:gd name="connsiteY5" fmla="*/ 226577 h 898281"/>
              <a:gd name="connsiteX6" fmla="*/ 153748 w 194209"/>
              <a:gd name="connsiteY6" fmla="*/ 250853 h 898281"/>
              <a:gd name="connsiteX7" fmla="*/ 169932 w 194209"/>
              <a:gd name="connsiteY7" fmla="*/ 307498 h 898281"/>
              <a:gd name="connsiteX8" fmla="*/ 178025 w 194209"/>
              <a:gd name="connsiteY8" fmla="*/ 339866 h 898281"/>
              <a:gd name="connsiteX9" fmla="*/ 194209 w 194209"/>
              <a:gd name="connsiteY9" fmla="*/ 396510 h 898281"/>
              <a:gd name="connsiteX10" fmla="*/ 178025 w 194209"/>
              <a:gd name="connsiteY10" fmla="*/ 534075 h 898281"/>
              <a:gd name="connsiteX11" fmla="*/ 169932 w 194209"/>
              <a:gd name="connsiteY11" fmla="*/ 590719 h 898281"/>
              <a:gd name="connsiteX12" fmla="*/ 161840 w 194209"/>
              <a:gd name="connsiteY12" fmla="*/ 614995 h 898281"/>
              <a:gd name="connsiteX13" fmla="*/ 137564 w 194209"/>
              <a:gd name="connsiteY13" fmla="*/ 704007 h 898281"/>
              <a:gd name="connsiteX14" fmla="*/ 121380 w 194209"/>
              <a:gd name="connsiteY14" fmla="*/ 752560 h 898281"/>
              <a:gd name="connsiteX15" fmla="*/ 105196 w 194209"/>
              <a:gd name="connsiteY15" fmla="*/ 776836 h 898281"/>
              <a:gd name="connsiteX16" fmla="*/ 89012 w 194209"/>
              <a:gd name="connsiteY16" fmla="*/ 825388 h 898281"/>
              <a:gd name="connsiteX17" fmla="*/ 72828 w 194209"/>
              <a:gd name="connsiteY17" fmla="*/ 873940 h 898281"/>
              <a:gd name="connsiteX18" fmla="*/ 56644 w 194209"/>
              <a:gd name="connsiteY18" fmla="*/ 898216 h 898281"/>
              <a:gd name="connsiteX0" fmla="*/ 0 w 178025"/>
              <a:gd name="connsiteY0" fmla="*/ 0 h 898281"/>
              <a:gd name="connsiteX1" fmla="*/ 32368 w 178025"/>
              <a:gd name="connsiteY1" fmla="*/ 40461 h 898281"/>
              <a:gd name="connsiteX2" fmla="*/ 56644 w 178025"/>
              <a:gd name="connsiteY2" fmla="*/ 56645 h 898281"/>
              <a:gd name="connsiteX3" fmla="*/ 113288 w 178025"/>
              <a:gd name="connsiteY3" fmla="*/ 129473 h 898281"/>
              <a:gd name="connsiteX4" fmla="*/ 137564 w 178025"/>
              <a:gd name="connsiteY4" fmla="*/ 202301 h 898281"/>
              <a:gd name="connsiteX5" fmla="*/ 145656 w 178025"/>
              <a:gd name="connsiteY5" fmla="*/ 226577 h 898281"/>
              <a:gd name="connsiteX6" fmla="*/ 153748 w 178025"/>
              <a:gd name="connsiteY6" fmla="*/ 250853 h 898281"/>
              <a:gd name="connsiteX7" fmla="*/ 169932 w 178025"/>
              <a:gd name="connsiteY7" fmla="*/ 307498 h 898281"/>
              <a:gd name="connsiteX8" fmla="*/ 178025 w 178025"/>
              <a:gd name="connsiteY8" fmla="*/ 339866 h 898281"/>
              <a:gd name="connsiteX9" fmla="*/ 178025 w 178025"/>
              <a:gd name="connsiteY9" fmla="*/ 534075 h 898281"/>
              <a:gd name="connsiteX10" fmla="*/ 169932 w 178025"/>
              <a:gd name="connsiteY10" fmla="*/ 590719 h 898281"/>
              <a:gd name="connsiteX11" fmla="*/ 161840 w 178025"/>
              <a:gd name="connsiteY11" fmla="*/ 614995 h 898281"/>
              <a:gd name="connsiteX12" fmla="*/ 137564 w 178025"/>
              <a:gd name="connsiteY12" fmla="*/ 704007 h 898281"/>
              <a:gd name="connsiteX13" fmla="*/ 121380 w 178025"/>
              <a:gd name="connsiteY13" fmla="*/ 752560 h 898281"/>
              <a:gd name="connsiteX14" fmla="*/ 105196 w 178025"/>
              <a:gd name="connsiteY14" fmla="*/ 776836 h 898281"/>
              <a:gd name="connsiteX15" fmla="*/ 89012 w 178025"/>
              <a:gd name="connsiteY15" fmla="*/ 825388 h 898281"/>
              <a:gd name="connsiteX16" fmla="*/ 72828 w 178025"/>
              <a:gd name="connsiteY16" fmla="*/ 873940 h 898281"/>
              <a:gd name="connsiteX17" fmla="*/ 56644 w 178025"/>
              <a:gd name="connsiteY17" fmla="*/ 898216 h 898281"/>
              <a:gd name="connsiteX0" fmla="*/ 0 w 178025"/>
              <a:gd name="connsiteY0" fmla="*/ 0 h 898281"/>
              <a:gd name="connsiteX1" fmla="*/ 32368 w 178025"/>
              <a:gd name="connsiteY1" fmla="*/ 40461 h 898281"/>
              <a:gd name="connsiteX2" fmla="*/ 56644 w 178025"/>
              <a:gd name="connsiteY2" fmla="*/ 56645 h 898281"/>
              <a:gd name="connsiteX3" fmla="*/ 113288 w 178025"/>
              <a:gd name="connsiteY3" fmla="*/ 129473 h 898281"/>
              <a:gd name="connsiteX4" fmla="*/ 137564 w 178025"/>
              <a:gd name="connsiteY4" fmla="*/ 202301 h 898281"/>
              <a:gd name="connsiteX5" fmla="*/ 145656 w 178025"/>
              <a:gd name="connsiteY5" fmla="*/ 226577 h 898281"/>
              <a:gd name="connsiteX6" fmla="*/ 153748 w 178025"/>
              <a:gd name="connsiteY6" fmla="*/ 250853 h 898281"/>
              <a:gd name="connsiteX7" fmla="*/ 169932 w 178025"/>
              <a:gd name="connsiteY7" fmla="*/ 307498 h 898281"/>
              <a:gd name="connsiteX8" fmla="*/ 178025 w 178025"/>
              <a:gd name="connsiteY8" fmla="*/ 534075 h 898281"/>
              <a:gd name="connsiteX9" fmla="*/ 169932 w 178025"/>
              <a:gd name="connsiteY9" fmla="*/ 590719 h 898281"/>
              <a:gd name="connsiteX10" fmla="*/ 161840 w 178025"/>
              <a:gd name="connsiteY10" fmla="*/ 614995 h 898281"/>
              <a:gd name="connsiteX11" fmla="*/ 137564 w 178025"/>
              <a:gd name="connsiteY11" fmla="*/ 704007 h 898281"/>
              <a:gd name="connsiteX12" fmla="*/ 121380 w 178025"/>
              <a:gd name="connsiteY12" fmla="*/ 752560 h 898281"/>
              <a:gd name="connsiteX13" fmla="*/ 105196 w 178025"/>
              <a:gd name="connsiteY13" fmla="*/ 776836 h 898281"/>
              <a:gd name="connsiteX14" fmla="*/ 89012 w 178025"/>
              <a:gd name="connsiteY14" fmla="*/ 825388 h 898281"/>
              <a:gd name="connsiteX15" fmla="*/ 72828 w 178025"/>
              <a:gd name="connsiteY15" fmla="*/ 873940 h 898281"/>
              <a:gd name="connsiteX16" fmla="*/ 56644 w 178025"/>
              <a:gd name="connsiteY16" fmla="*/ 898216 h 898281"/>
              <a:gd name="connsiteX0" fmla="*/ 0 w 178625"/>
              <a:gd name="connsiteY0" fmla="*/ 0 h 898281"/>
              <a:gd name="connsiteX1" fmla="*/ 32368 w 178625"/>
              <a:gd name="connsiteY1" fmla="*/ 40461 h 898281"/>
              <a:gd name="connsiteX2" fmla="*/ 56644 w 178625"/>
              <a:gd name="connsiteY2" fmla="*/ 56645 h 898281"/>
              <a:gd name="connsiteX3" fmla="*/ 113288 w 178625"/>
              <a:gd name="connsiteY3" fmla="*/ 129473 h 898281"/>
              <a:gd name="connsiteX4" fmla="*/ 137564 w 178625"/>
              <a:gd name="connsiteY4" fmla="*/ 202301 h 898281"/>
              <a:gd name="connsiteX5" fmla="*/ 145656 w 178625"/>
              <a:gd name="connsiteY5" fmla="*/ 226577 h 898281"/>
              <a:gd name="connsiteX6" fmla="*/ 153748 w 178625"/>
              <a:gd name="connsiteY6" fmla="*/ 250853 h 898281"/>
              <a:gd name="connsiteX7" fmla="*/ 178025 w 178625"/>
              <a:gd name="connsiteY7" fmla="*/ 534075 h 898281"/>
              <a:gd name="connsiteX8" fmla="*/ 169932 w 178625"/>
              <a:gd name="connsiteY8" fmla="*/ 590719 h 898281"/>
              <a:gd name="connsiteX9" fmla="*/ 161840 w 178625"/>
              <a:gd name="connsiteY9" fmla="*/ 614995 h 898281"/>
              <a:gd name="connsiteX10" fmla="*/ 137564 w 178625"/>
              <a:gd name="connsiteY10" fmla="*/ 704007 h 898281"/>
              <a:gd name="connsiteX11" fmla="*/ 121380 w 178625"/>
              <a:gd name="connsiteY11" fmla="*/ 752560 h 898281"/>
              <a:gd name="connsiteX12" fmla="*/ 105196 w 178625"/>
              <a:gd name="connsiteY12" fmla="*/ 776836 h 898281"/>
              <a:gd name="connsiteX13" fmla="*/ 89012 w 178625"/>
              <a:gd name="connsiteY13" fmla="*/ 825388 h 898281"/>
              <a:gd name="connsiteX14" fmla="*/ 72828 w 178625"/>
              <a:gd name="connsiteY14" fmla="*/ 873940 h 898281"/>
              <a:gd name="connsiteX15" fmla="*/ 56644 w 178625"/>
              <a:gd name="connsiteY15" fmla="*/ 898216 h 898281"/>
              <a:gd name="connsiteX0" fmla="*/ 0 w 179101"/>
              <a:gd name="connsiteY0" fmla="*/ 0 h 898281"/>
              <a:gd name="connsiteX1" fmla="*/ 32368 w 179101"/>
              <a:gd name="connsiteY1" fmla="*/ 40461 h 898281"/>
              <a:gd name="connsiteX2" fmla="*/ 56644 w 179101"/>
              <a:gd name="connsiteY2" fmla="*/ 56645 h 898281"/>
              <a:gd name="connsiteX3" fmla="*/ 113288 w 179101"/>
              <a:gd name="connsiteY3" fmla="*/ 129473 h 898281"/>
              <a:gd name="connsiteX4" fmla="*/ 137564 w 179101"/>
              <a:gd name="connsiteY4" fmla="*/ 202301 h 898281"/>
              <a:gd name="connsiteX5" fmla="*/ 145656 w 179101"/>
              <a:gd name="connsiteY5" fmla="*/ 226577 h 898281"/>
              <a:gd name="connsiteX6" fmla="*/ 178025 w 179101"/>
              <a:gd name="connsiteY6" fmla="*/ 534075 h 898281"/>
              <a:gd name="connsiteX7" fmla="*/ 169932 w 179101"/>
              <a:gd name="connsiteY7" fmla="*/ 590719 h 898281"/>
              <a:gd name="connsiteX8" fmla="*/ 161840 w 179101"/>
              <a:gd name="connsiteY8" fmla="*/ 614995 h 898281"/>
              <a:gd name="connsiteX9" fmla="*/ 137564 w 179101"/>
              <a:gd name="connsiteY9" fmla="*/ 704007 h 898281"/>
              <a:gd name="connsiteX10" fmla="*/ 121380 w 179101"/>
              <a:gd name="connsiteY10" fmla="*/ 752560 h 898281"/>
              <a:gd name="connsiteX11" fmla="*/ 105196 w 179101"/>
              <a:gd name="connsiteY11" fmla="*/ 776836 h 898281"/>
              <a:gd name="connsiteX12" fmla="*/ 89012 w 179101"/>
              <a:gd name="connsiteY12" fmla="*/ 825388 h 898281"/>
              <a:gd name="connsiteX13" fmla="*/ 72828 w 179101"/>
              <a:gd name="connsiteY13" fmla="*/ 873940 h 898281"/>
              <a:gd name="connsiteX14" fmla="*/ 56644 w 179101"/>
              <a:gd name="connsiteY14" fmla="*/ 898216 h 898281"/>
              <a:gd name="connsiteX0" fmla="*/ 0 w 179616"/>
              <a:gd name="connsiteY0" fmla="*/ 0 h 898281"/>
              <a:gd name="connsiteX1" fmla="*/ 32368 w 179616"/>
              <a:gd name="connsiteY1" fmla="*/ 40461 h 898281"/>
              <a:gd name="connsiteX2" fmla="*/ 56644 w 179616"/>
              <a:gd name="connsiteY2" fmla="*/ 56645 h 898281"/>
              <a:gd name="connsiteX3" fmla="*/ 113288 w 179616"/>
              <a:gd name="connsiteY3" fmla="*/ 129473 h 898281"/>
              <a:gd name="connsiteX4" fmla="*/ 137564 w 179616"/>
              <a:gd name="connsiteY4" fmla="*/ 202301 h 898281"/>
              <a:gd name="connsiteX5" fmla="*/ 178025 w 179616"/>
              <a:gd name="connsiteY5" fmla="*/ 534075 h 898281"/>
              <a:gd name="connsiteX6" fmla="*/ 169932 w 179616"/>
              <a:gd name="connsiteY6" fmla="*/ 590719 h 898281"/>
              <a:gd name="connsiteX7" fmla="*/ 161840 w 179616"/>
              <a:gd name="connsiteY7" fmla="*/ 614995 h 898281"/>
              <a:gd name="connsiteX8" fmla="*/ 137564 w 179616"/>
              <a:gd name="connsiteY8" fmla="*/ 704007 h 898281"/>
              <a:gd name="connsiteX9" fmla="*/ 121380 w 179616"/>
              <a:gd name="connsiteY9" fmla="*/ 752560 h 898281"/>
              <a:gd name="connsiteX10" fmla="*/ 105196 w 179616"/>
              <a:gd name="connsiteY10" fmla="*/ 776836 h 898281"/>
              <a:gd name="connsiteX11" fmla="*/ 89012 w 179616"/>
              <a:gd name="connsiteY11" fmla="*/ 825388 h 898281"/>
              <a:gd name="connsiteX12" fmla="*/ 72828 w 179616"/>
              <a:gd name="connsiteY12" fmla="*/ 873940 h 898281"/>
              <a:gd name="connsiteX13" fmla="*/ 56644 w 179616"/>
              <a:gd name="connsiteY13" fmla="*/ 898216 h 898281"/>
              <a:gd name="connsiteX0" fmla="*/ 0 w 179616"/>
              <a:gd name="connsiteY0" fmla="*/ 0 h 898281"/>
              <a:gd name="connsiteX1" fmla="*/ 32368 w 179616"/>
              <a:gd name="connsiteY1" fmla="*/ 40461 h 898281"/>
              <a:gd name="connsiteX2" fmla="*/ 56644 w 179616"/>
              <a:gd name="connsiteY2" fmla="*/ 56645 h 898281"/>
              <a:gd name="connsiteX3" fmla="*/ 137564 w 179616"/>
              <a:gd name="connsiteY3" fmla="*/ 202301 h 898281"/>
              <a:gd name="connsiteX4" fmla="*/ 178025 w 179616"/>
              <a:gd name="connsiteY4" fmla="*/ 534075 h 898281"/>
              <a:gd name="connsiteX5" fmla="*/ 169932 w 179616"/>
              <a:gd name="connsiteY5" fmla="*/ 590719 h 898281"/>
              <a:gd name="connsiteX6" fmla="*/ 161840 w 179616"/>
              <a:gd name="connsiteY6" fmla="*/ 614995 h 898281"/>
              <a:gd name="connsiteX7" fmla="*/ 137564 w 179616"/>
              <a:gd name="connsiteY7" fmla="*/ 704007 h 898281"/>
              <a:gd name="connsiteX8" fmla="*/ 121380 w 179616"/>
              <a:gd name="connsiteY8" fmla="*/ 752560 h 898281"/>
              <a:gd name="connsiteX9" fmla="*/ 105196 w 179616"/>
              <a:gd name="connsiteY9" fmla="*/ 776836 h 898281"/>
              <a:gd name="connsiteX10" fmla="*/ 89012 w 179616"/>
              <a:gd name="connsiteY10" fmla="*/ 825388 h 898281"/>
              <a:gd name="connsiteX11" fmla="*/ 72828 w 179616"/>
              <a:gd name="connsiteY11" fmla="*/ 873940 h 898281"/>
              <a:gd name="connsiteX12" fmla="*/ 56644 w 179616"/>
              <a:gd name="connsiteY12" fmla="*/ 898216 h 898281"/>
              <a:gd name="connsiteX0" fmla="*/ 0 w 179616"/>
              <a:gd name="connsiteY0" fmla="*/ 0 h 898281"/>
              <a:gd name="connsiteX1" fmla="*/ 32368 w 179616"/>
              <a:gd name="connsiteY1" fmla="*/ 40461 h 898281"/>
              <a:gd name="connsiteX2" fmla="*/ 137564 w 179616"/>
              <a:gd name="connsiteY2" fmla="*/ 202301 h 898281"/>
              <a:gd name="connsiteX3" fmla="*/ 178025 w 179616"/>
              <a:gd name="connsiteY3" fmla="*/ 534075 h 898281"/>
              <a:gd name="connsiteX4" fmla="*/ 169932 w 179616"/>
              <a:gd name="connsiteY4" fmla="*/ 590719 h 898281"/>
              <a:gd name="connsiteX5" fmla="*/ 161840 w 179616"/>
              <a:gd name="connsiteY5" fmla="*/ 614995 h 898281"/>
              <a:gd name="connsiteX6" fmla="*/ 137564 w 179616"/>
              <a:gd name="connsiteY6" fmla="*/ 704007 h 898281"/>
              <a:gd name="connsiteX7" fmla="*/ 121380 w 179616"/>
              <a:gd name="connsiteY7" fmla="*/ 752560 h 898281"/>
              <a:gd name="connsiteX8" fmla="*/ 105196 w 179616"/>
              <a:gd name="connsiteY8" fmla="*/ 776836 h 898281"/>
              <a:gd name="connsiteX9" fmla="*/ 89012 w 179616"/>
              <a:gd name="connsiteY9" fmla="*/ 825388 h 898281"/>
              <a:gd name="connsiteX10" fmla="*/ 72828 w 179616"/>
              <a:gd name="connsiteY10" fmla="*/ 873940 h 898281"/>
              <a:gd name="connsiteX11" fmla="*/ 56644 w 179616"/>
              <a:gd name="connsiteY11" fmla="*/ 898216 h 898281"/>
              <a:gd name="connsiteX0" fmla="*/ 0 w 179616"/>
              <a:gd name="connsiteY0" fmla="*/ 0 h 898281"/>
              <a:gd name="connsiteX1" fmla="*/ 137564 w 179616"/>
              <a:gd name="connsiteY1" fmla="*/ 202301 h 898281"/>
              <a:gd name="connsiteX2" fmla="*/ 178025 w 179616"/>
              <a:gd name="connsiteY2" fmla="*/ 534075 h 898281"/>
              <a:gd name="connsiteX3" fmla="*/ 169932 w 179616"/>
              <a:gd name="connsiteY3" fmla="*/ 590719 h 898281"/>
              <a:gd name="connsiteX4" fmla="*/ 161840 w 179616"/>
              <a:gd name="connsiteY4" fmla="*/ 614995 h 898281"/>
              <a:gd name="connsiteX5" fmla="*/ 137564 w 179616"/>
              <a:gd name="connsiteY5" fmla="*/ 704007 h 898281"/>
              <a:gd name="connsiteX6" fmla="*/ 121380 w 179616"/>
              <a:gd name="connsiteY6" fmla="*/ 752560 h 898281"/>
              <a:gd name="connsiteX7" fmla="*/ 105196 w 179616"/>
              <a:gd name="connsiteY7" fmla="*/ 776836 h 898281"/>
              <a:gd name="connsiteX8" fmla="*/ 89012 w 179616"/>
              <a:gd name="connsiteY8" fmla="*/ 825388 h 898281"/>
              <a:gd name="connsiteX9" fmla="*/ 72828 w 179616"/>
              <a:gd name="connsiteY9" fmla="*/ 873940 h 898281"/>
              <a:gd name="connsiteX10" fmla="*/ 56644 w 179616"/>
              <a:gd name="connsiteY10" fmla="*/ 898216 h 898281"/>
              <a:gd name="connsiteX0" fmla="*/ 0 w 189474"/>
              <a:gd name="connsiteY0" fmla="*/ 0 h 898281"/>
              <a:gd name="connsiteX1" fmla="*/ 178025 w 189474"/>
              <a:gd name="connsiteY1" fmla="*/ 534075 h 898281"/>
              <a:gd name="connsiteX2" fmla="*/ 169932 w 189474"/>
              <a:gd name="connsiteY2" fmla="*/ 590719 h 898281"/>
              <a:gd name="connsiteX3" fmla="*/ 161840 w 189474"/>
              <a:gd name="connsiteY3" fmla="*/ 614995 h 898281"/>
              <a:gd name="connsiteX4" fmla="*/ 137564 w 189474"/>
              <a:gd name="connsiteY4" fmla="*/ 704007 h 898281"/>
              <a:gd name="connsiteX5" fmla="*/ 121380 w 189474"/>
              <a:gd name="connsiteY5" fmla="*/ 752560 h 898281"/>
              <a:gd name="connsiteX6" fmla="*/ 105196 w 189474"/>
              <a:gd name="connsiteY6" fmla="*/ 776836 h 898281"/>
              <a:gd name="connsiteX7" fmla="*/ 89012 w 189474"/>
              <a:gd name="connsiteY7" fmla="*/ 825388 h 898281"/>
              <a:gd name="connsiteX8" fmla="*/ 72828 w 189474"/>
              <a:gd name="connsiteY8" fmla="*/ 873940 h 898281"/>
              <a:gd name="connsiteX9" fmla="*/ 56644 w 189474"/>
              <a:gd name="connsiteY9" fmla="*/ 898216 h 898281"/>
              <a:gd name="connsiteX0" fmla="*/ 0 w 191516"/>
              <a:gd name="connsiteY0" fmla="*/ 0 h 898281"/>
              <a:gd name="connsiteX1" fmla="*/ 178024 w 191516"/>
              <a:gd name="connsiteY1" fmla="*/ 485522 h 898281"/>
              <a:gd name="connsiteX2" fmla="*/ 178025 w 191516"/>
              <a:gd name="connsiteY2" fmla="*/ 534075 h 898281"/>
              <a:gd name="connsiteX3" fmla="*/ 169932 w 191516"/>
              <a:gd name="connsiteY3" fmla="*/ 590719 h 898281"/>
              <a:gd name="connsiteX4" fmla="*/ 161840 w 191516"/>
              <a:gd name="connsiteY4" fmla="*/ 614995 h 898281"/>
              <a:gd name="connsiteX5" fmla="*/ 137564 w 191516"/>
              <a:gd name="connsiteY5" fmla="*/ 704007 h 898281"/>
              <a:gd name="connsiteX6" fmla="*/ 121380 w 191516"/>
              <a:gd name="connsiteY6" fmla="*/ 752560 h 898281"/>
              <a:gd name="connsiteX7" fmla="*/ 105196 w 191516"/>
              <a:gd name="connsiteY7" fmla="*/ 776836 h 898281"/>
              <a:gd name="connsiteX8" fmla="*/ 89012 w 191516"/>
              <a:gd name="connsiteY8" fmla="*/ 825388 h 898281"/>
              <a:gd name="connsiteX9" fmla="*/ 72828 w 191516"/>
              <a:gd name="connsiteY9" fmla="*/ 873940 h 898281"/>
              <a:gd name="connsiteX10" fmla="*/ 56644 w 191516"/>
              <a:gd name="connsiteY10" fmla="*/ 898216 h 898281"/>
              <a:gd name="connsiteX0" fmla="*/ 0 w 191831"/>
              <a:gd name="connsiteY0" fmla="*/ 0 h 898281"/>
              <a:gd name="connsiteX1" fmla="*/ 178024 w 191831"/>
              <a:gd name="connsiteY1" fmla="*/ 485522 h 898281"/>
              <a:gd name="connsiteX2" fmla="*/ 178025 w 191831"/>
              <a:gd name="connsiteY2" fmla="*/ 534075 h 898281"/>
              <a:gd name="connsiteX3" fmla="*/ 161840 w 191831"/>
              <a:gd name="connsiteY3" fmla="*/ 614995 h 898281"/>
              <a:gd name="connsiteX4" fmla="*/ 137564 w 191831"/>
              <a:gd name="connsiteY4" fmla="*/ 704007 h 898281"/>
              <a:gd name="connsiteX5" fmla="*/ 121380 w 191831"/>
              <a:gd name="connsiteY5" fmla="*/ 752560 h 898281"/>
              <a:gd name="connsiteX6" fmla="*/ 105196 w 191831"/>
              <a:gd name="connsiteY6" fmla="*/ 776836 h 898281"/>
              <a:gd name="connsiteX7" fmla="*/ 89012 w 191831"/>
              <a:gd name="connsiteY7" fmla="*/ 825388 h 898281"/>
              <a:gd name="connsiteX8" fmla="*/ 72828 w 191831"/>
              <a:gd name="connsiteY8" fmla="*/ 873940 h 898281"/>
              <a:gd name="connsiteX9" fmla="*/ 56644 w 191831"/>
              <a:gd name="connsiteY9" fmla="*/ 898216 h 898281"/>
              <a:gd name="connsiteX0" fmla="*/ 0 w 192841"/>
              <a:gd name="connsiteY0" fmla="*/ 0 h 898281"/>
              <a:gd name="connsiteX1" fmla="*/ 178024 w 192841"/>
              <a:gd name="connsiteY1" fmla="*/ 485522 h 898281"/>
              <a:gd name="connsiteX2" fmla="*/ 178025 w 192841"/>
              <a:gd name="connsiteY2" fmla="*/ 534075 h 898281"/>
              <a:gd name="connsiteX3" fmla="*/ 137564 w 192841"/>
              <a:gd name="connsiteY3" fmla="*/ 704007 h 898281"/>
              <a:gd name="connsiteX4" fmla="*/ 121380 w 192841"/>
              <a:gd name="connsiteY4" fmla="*/ 752560 h 898281"/>
              <a:gd name="connsiteX5" fmla="*/ 105196 w 192841"/>
              <a:gd name="connsiteY5" fmla="*/ 776836 h 898281"/>
              <a:gd name="connsiteX6" fmla="*/ 89012 w 192841"/>
              <a:gd name="connsiteY6" fmla="*/ 825388 h 898281"/>
              <a:gd name="connsiteX7" fmla="*/ 72828 w 192841"/>
              <a:gd name="connsiteY7" fmla="*/ 873940 h 898281"/>
              <a:gd name="connsiteX8" fmla="*/ 56644 w 192841"/>
              <a:gd name="connsiteY8" fmla="*/ 898216 h 898281"/>
              <a:gd name="connsiteX0" fmla="*/ 0 w 183649"/>
              <a:gd name="connsiteY0" fmla="*/ 0 h 898281"/>
              <a:gd name="connsiteX1" fmla="*/ 178024 w 183649"/>
              <a:gd name="connsiteY1" fmla="*/ 485522 h 898281"/>
              <a:gd name="connsiteX2" fmla="*/ 137564 w 183649"/>
              <a:gd name="connsiteY2" fmla="*/ 704007 h 898281"/>
              <a:gd name="connsiteX3" fmla="*/ 121380 w 183649"/>
              <a:gd name="connsiteY3" fmla="*/ 752560 h 898281"/>
              <a:gd name="connsiteX4" fmla="*/ 105196 w 183649"/>
              <a:gd name="connsiteY4" fmla="*/ 776836 h 898281"/>
              <a:gd name="connsiteX5" fmla="*/ 89012 w 183649"/>
              <a:gd name="connsiteY5" fmla="*/ 825388 h 898281"/>
              <a:gd name="connsiteX6" fmla="*/ 72828 w 183649"/>
              <a:gd name="connsiteY6" fmla="*/ 873940 h 898281"/>
              <a:gd name="connsiteX7" fmla="*/ 56644 w 183649"/>
              <a:gd name="connsiteY7" fmla="*/ 898216 h 898281"/>
              <a:gd name="connsiteX0" fmla="*/ 0 w 137564"/>
              <a:gd name="connsiteY0" fmla="*/ 0 h 898281"/>
              <a:gd name="connsiteX1" fmla="*/ 137564 w 137564"/>
              <a:gd name="connsiteY1" fmla="*/ 704007 h 898281"/>
              <a:gd name="connsiteX2" fmla="*/ 121380 w 137564"/>
              <a:gd name="connsiteY2" fmla="*/ 752560 h 898281"/>
              <a:gd name="connsiteX3" fmla="*/ 105196 w 137564"/>
              <a:gd name="connsiteY3" fmla="*/ 776836 h 898281"/>
              <a:gd name="connsiteX4" fmla="*/ 89012 w 137564"/>
              <a:gd name="connsiteY4" fmla="*/ 825388 h 898281"/>
              <a:gd name="connsiteX5" fmla="*/ 72828 w 137564"/>
              <a:gd name="connsiteY5" fmla="*/ 873940 h 898281"/>
              <a:gd name="connsiteX6" fmla="*/ 56644 w 137564"/>
              <a:gd name="connsiteY6" fmla="*/ 898216 h 898281"/>
              <a:gd name="connsiteX0" fmla="*/ 0 w 126863"/>
              <a:gd name="connsiteY0" fmla="*/ 0 h 898281"/>
              <a:gd name="connsiteX1" fmla="*/ 121380 w 126863"/>
              <a:gd name="connsiteY1" fmla="*/ 752560 h 898281"/>
              <a:gd name="connsiteX2" fmla="*/ 105196 w 126863"/>
              <a:gd name="connsiteY2" fmla="*/ 776836 h 898281"/>
              <a:gd name="connsiteX3" fmla="*/ 89012 w 126863"/>
              <a:gd name="connsiteY3" fmla="*/ 825388 h 898281"/>
              <a:gd name="connsiteX4" fmla="*/ 72828 w 126863"/>
              <a:gd name="connsiteY4" fmla="*/ 873940 h 898281"/>
              <a:gd name="connsiteX5" fmla="*/ 56644 w 126863"/>
              <a:gd name="connsiteY5" fmla="*/ 898216 h 898281"/>
              <a:gd name="connsiteX0" fmla="*/ 0 w 124706"/>
              <a:gd name="connsiteY0" fmla="*/ 0 h 898281"/>
              <a:gd name="connsiteX1" fmla="*/ 121380 w 124706"/>
              <a:gd name="connsiteY1" fmla="*/ 752560 h 898281"/>
              <a:gd name="connsiteX2" fmla="*/ 89012 w 124706"/>
              <a:gd name="connsiteY2" fmla="*/ 825388 h 898281"/>
              <a:gd name="connsiteX3" fmla="*/ 72828 w 124706"/>
              <a:gd name="connsiteY3" fmla="*/ 873940 h 898281"/>
              <a:gd name="connsiteX4" fmla="*/ 56644 w 124706"/>
              <a:gd name="connsiteY4" fmla="*/ 898216 h 898281"/>
              <a:gd name="connsiteX0" fmla="*/ 0 w 123269"/>
              <a:gd name="connsiteY0" fmla="*/ 0 h 898216"/>
              <a:gd name="connsiteX1" fmla="*/ 121380 w 123269"/>
              <a:gd name="connsiteY1" fmla="*/ 752560 h 898216"/>
              <a:gd name="connsiteX2" fmla="*/ 72828 w 123269"/>
              <a:gd name="connsiteY2" fmla="*/ 873940 h 898216"/>
              <a:gd name="connsiteX3" fmla="*/ 56644 w 123269"/>
              <a:gd name="connsiteY3" fmla="*/ 898216 h 898216"/>
              <a:gd name="connsiteX0" fmla="*/ 0 w 76658"/>
              <a:gd name="connsiteY0" fmla="*/ 0 h 947409"/>
              <a:gd name="connsiteX1" fmla="*/ 72828 w 76658"/>
              <a:gd name="connsiteY1" fmla="*/ 873940 h 947409"/>
              <a:gd name="connsiteX2" fmla="*/ 56644 w 76658"/>
              <a:gd name="connsiteY2" fmla="*/ 898216 h 947409"/>
              <a:gd name="connsiteX0" fmla="*/ 0 w 56644"/>
              <a:gd name="connsiteY0" fmla="*/ 0 h 898216"/>
              <a:gd name="connsiteX1" fmla="*/ 56644 w 56644"/>
              <a:gd name="connsiteY1" fmla="*/ 898216 h 898216"/>
              <a:gd name="connsiteX0" fmla="*/ 0 w 211065"/>
              <a:gd name="connsiteY0" fmla="*/ 0 h 898216"/>
              <a:gd name="connsiteX1" fmla="*/ 56644 w 211065"/>
              <a:gd name="connsiteY1" fmla="*/ 898216 h 898216"/>
              <a:gd name="connsiteX0" fmla="*/ 0 w 250989"/>
              <a:gd name="connsiteY0" fmla="*/ 0 h 898216"/>
              <a:gd name="connsiteX1" fmla="*/ 56644 w 250989"/>
              <a:gd name="connsiteY1" fmla="*/ 898216 h 898216"/>
              <a:gd name="connsiteX0" fmla="*/ 0 w 233338"/>
              <a:gd name="connsiteY0" fmla="*/ 0 h 898216"/>
              <a:gd name="connsiteX1" fmla="*/ 56644 w 233338"/>
              <a:gd name="connsiteY1" fmla="*/ 898216 h 898216"/>
            </a:gdLst>
            <a:ahLst/>
            <a:cxnLst>
              <a:cxn ang="0">
                <a:pos x="connsiteX0" y="connsiteY0"/>
              </a:cxn>
              <a:cxn ang="0">
                <a:pos x="connsiteX1" y="connsiteY1"/>
              </a:cxn>
            </a:cxnLst>
            <a:rect l="l" t="t" r="r" b="b"/>
            <a:pathLst>
              <a:path w="233338" h="898216">
                <a:moveTo>
                  <a:pt x="0" y="0"/>
                </a:moveTo>
                <a:cubicBezTo>
                  <a:pt x="188814" y="186116"/>
                  <a:pt x="385720" y="485522"/>
                  <a:pt x="56644" y="89821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grpId="0" nodeType="withEffect">
                                  <p:stCondLst>
                                    <p:cond delay="17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4" fill="hold" grpId="0" nodeType="withEffect">
                                  <p:stCondLst>
                                    <p:cond delay="125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2" fill="hold" grpId="0" nodeType="withEffect">
                                  <p:stCondLst>
                                    <p:cond delay="75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par>
                                <p:cTn id="26" presetID="22" presetClass="entr" presetSubtype="4"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NSTeens-Miketosis">
            <a:hlinkClick r:id="" action="ppaction://media"/>
            <a:extLst>
              <a:ext uri="{FF2B5EF4-FFF2-40B4-BE49-F238E27FC236}">
                <a16:creationId xmlns:a16="http://schemas.microsoft.com/office/drawing/2014/main" id="{4BE26BEE-3285-4602-8BA2-52556067FFF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D3C8022B-594D-4CE4-9046-7549D5F586E9}" label="MikeTosis" lang="" r:embed="rId5"/>
                        </p173:trackLst>
                      </p173:tracksInfo>
                    </p:ext>
                  </p14:extLst>
                </p14:media>
              </p:ext>
            </p:extLst>
          </p:nvPr>
        </p:nvPicPr>
        <p:blipFill>
          <a:blip r:embed="rId6"/>
          <a:stretch>
            <a:fillRect/>
          </a:stretch>
        </p:blipFill>
        <p:spPr>
          <a:xfrm>
            <a:off x="0" y="0"/>
            <a:ext cx="9144000" cy="5143500"/>
          </a:xfrm>
          <a:prstGeom prst="rect">
            <a:avLst/>
          </a:prstGeom>
        </p:spPr>
      </p:pic>
      <p:sp>
        <p:nvSpPr>
          <p:cNvPr id="5" name="Rectangle 4">
            <a:hlinkClick r:id="" action="ppaction://hlinkshowjump?jump=nextslide"/>
          </p:cNvPr>
          <p:cNvSpPr/>
          <p:nvPr/>
        </p:nvSpPr>
        <p:spPr>
          <a:xfrm>
            <a:off x="0" y="0"/>
            <a:ext cx="9144000" cy="47815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5" name="Picture 4" descr="N:\Development\Marketing\2D Print\Presentations 2013\Tweens\source\slide 18_PersonalInfo\tweens_slides18.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38350"/>
            <a:ext cx="2822693" cy="3023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Development\Marketing\2D Print\Presentations 2013\Tweens\source\slide 18_PersonalInfo\tweens_slides18.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375" y="1086604"/>
            <a:ext cx="2822693" cy="3023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64448" y="-148432"/>
            <a:ext cx="5782993" cy="50601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75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70473" y="1051011"/>
            <a:ext cx="1072898" cy="2965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2460487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97026" y="1368520"/>
            <a:ext cx="5895238" cy="278095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 name="Picture 3" descr="N:\Development\Marketing\2D Print\Presentations 2013\Tweens\source\slide 2_InternetSafety\Q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04712">
            <a:off x="741586" y="1792836"/>
            <a:ext cx="459394" cy="7104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Development\Marketing\2D Print\Presentations 2013\Tweens\source\slide 2_InternetSafety\Q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96041">
            <a:off x="2724610" y="2066174"/>
            <a:ext cx="368583" cy="699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515177">
            <a:off x="1674516" y="1163971"/>
            <a:ext cx="614305" cy="104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Development\Marketing\2D Print\Presentations 2013\Tweens\source\slide 2_InternetSafety\wave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03207">
            <a:off x="2644592" y="2756099"/>
            <a:ext cx="722133" cy="223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N:\Development\Marketing\2D Print\Presentations 2013\Tweens\source\slide 2_InternetSafety\wave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22016">
            <a:off x="1252405" y="1954140"/>
            <a:ext cx="566916" cy="2811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Development\Marketing\2D Print\Presentations 2013\Tweens\source\slide 2_InternetSafety\wav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024" y="2621751"/>
            <a:ext cx="667778" cy="233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N:\Development\Marketing\2D Print\Presentations 2013\Tweens\source\slide 2_InternetSafety\wave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797">
            <a:off x="2234790" y="2040045"/>
            <a:ext cx="566916" cy="281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42" presetClass="entr" presetSubtype="0" fill="hold"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25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42" presetClass="entr" presetSubtype="0" fill="hold" nodeType="withEffect">
                                  <p:stCondLst>
                                    <p:cond delay="15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25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NSTeens-FriendOrFake">
            <a:hlinkClick r:id="" action="ppaction://media"/>
            <a:extLst>
              <a:ext uri="{FF2B5EF4-FFF2-40B4-BE49-F238E27FC236}">
                <a16:creationId xmlns:a16="http://schemas.microsoft.com/office/drawing/2014/main" id="{8EDBBC3C-A05C-4EEC-B770-92066FAA7A6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1627C60-CB85-48BB-AAA9-99D9175C05B8}" label="FriendOrFake" lang="" r:embed="rId5"/>
                        </p173:trackLst>
                      </p173:tracksInfo>
                    </p:ext>
                  </p14:extLst>
                </p14:media>
              </p:ext>
            </p:extLst>
          </p:nvPr>
        </p:nvPicPr>
        <p:blipFill>
          <a:blip r:embed="rId6"/>
          <a:stretch>
            <a:fillRect/>
          </a:stretch>
        </p:blipFill>
        <p:spPr>
          <a:xfrm>
            <a:off x="0" y="0"/>
            <a:ext cx="9144000" cy="5143500"/>
          </a:xfrm>
          <a:prstGeom prst="rect">
            <a:avLst/>
          </a:prstGeom>
        </p:spPr>
      </p:pic>
      <p:sp>
        <p:nvSpPr>
          <p:cNvPr id="4" name="Rectangle 3">
            <a:hlinkClick r:id="" action="ppaction://hlinkshowjump?jump=nextslide"/>
          </p:cNvPr>
          <p:cNvSpPr/>
          <p:nvPr/>
        </p:nvSpPr>
        <p:spPr>
          <a:xfrm>
            <a:off x="0" y="0"/>
            <a:ext cx="9144000" cy="47815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2284"/>
            <a:ext cx="9135879" cy="5138931"/>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5718" y="1587004"/>
            <a:ext cx="6851308" cy="3425654"/>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NSTeens-TerribleText">
            <a:hlinkClick r:id="" action="ppaction://media"/>
            <a:extLst>
              <a:ext uri="{FF2B5EF4-FFF2-40B4-BE49-F238E27FC236}">
                <a16:creationId xmlns:a16="http://schemas.microsoft.com/office/drawing/2014/main" id="{0DB94128-499E-4D85-B82E-7146F11FF34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C734636-5069-43DF-8581-0D872C4D534F}" label="TerribletEXt" lang="" r:embed="rId5"/>
                        </p173:trackLst>
                      </p173:tracksInfo>
                    </p:ext>
                  </p14:extLst>
                </p14:media>
              </p:ext>
            </p:extLst>
          </p:nvPr>
        </p:nvPicPr>
        <p:blipFill>
          <a:blip r:embed="rId6"/>
          <a:stretch>
            <a:fillRect/>
          </a:stretch>
        </p:blipFill>
        <p:spPr>
          <a:xfrm>
            <a:off x="0" y="0"/>
            <a:ext cx="9144000" cy="5143500"/>
          </a:xfrm>
          <a:prstGeom prst="rect">
            <a:avLst/>
          </a:prstGeom>
        </p:spPr>
      </p:pic>
      <p:sp>
        <p:nvSpPr>
          <p:cNvPr id="5" name="Rectangle 4">
            <a:hlinkClick r:id="" action="ppaction://hlinkshowjump?jump=nextslide"/>
          </p:cNvPr>
          <p:cNvSpPr/>
          <p:nvPr/>
        </p:nvSpPr>
        <p:spPr>
          <a:xfrm>
            <a:off x="0" y="0"/>
            <a:ext cx="9144000" cy="47815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092962">
            <a:off x="5544564" y="3545245"/>
            <a:ext cx="867460" cy="8556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hwang\Current Projects 2012\Tweens\source\slide 3_WhatDoYouLike\itun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52442">
            <a:off x="1952673" y="2002913"/>
            <a:ext cx="1223637" cy="10582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811956">
            <a:off x="5152077" y="3063918"/>
            <a:ext cx="2265024" cy="7003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hwang\Current Projects 2012\Tweens\source\slide 3_WhatDoYouLike\faceboo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46675">
            <a:off x="1316820" y="2754675"/>
            <a:ext cx="2644775" cy="908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hwang\Current Projects 2012\Tweens\source\slide 3_WhatDoYouLike\gamepa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81932">
            <a:off x="2388587" y="1085028"/>
            <a:ext cx="1383586" cy="1196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598493">
            <a:off x="5124081" y="1342018"/>
            <a:ext cx="959163" cy="13785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hwang\Current Projects 2012\Tweens\source\slide 3_WhatDoYouLike\play stati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2125" y="3461289"/>
            <a:ext cx="1554163" cy="11279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1134423">
            <a:off x="5942652" y="2021445"/>
            <a:ext cx="952159" cy="108863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jhwang\Current Projects 2012\Tweens\source\slide 3_WhatDoYouLike\stock-photo-20087802-girl_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443" y="1149575"/>
            <a:ext cx="30480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94196" y="4002722"/>
            <a:ext cx="1517779" cy="481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94196" y="4025249"/>
            <a:ext cx="1505588" cy="475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87454" y="3959285"/>
            <a:ext cx="1505588" cy="475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4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600"/>
                                        <p:tgtEl>
                                          <p:spTgt spid="3"/>
                                        </p:tgtEl>
                                      </p:cBhvr>
                                    </p:animEffect>
                                  </p:childTnLst>
                                </p:cTn>
                              </p:par>
                              <p:par>
                                <p:cTn id="11" presetID="9" presetClass="entr" presetSubtype="0"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53" presetClass="entr" presetSubtype="528" fill="hold" nodeType="withEffect">
                                  <p:stCondLst>
                                    <p:cond delay="1000"/>
                                  </p:stCondLst>
                                  <p:childTnLst>
                                    <p:set>
                                      <p:cBhvr>
                                        <p:cTn id="15" dur="1" fill="hold">
                                          <p:stCondLst>
                                            <p:cond delay="0"/>
                                          </p:stCondLst>
                                        </p:cTn>
                                        <p:tgtEl>
                                          <p:spTgt spid="1038"/>
                                        </p:tgtEl>
                                        <p:attrNameLst>
                                          <p:attrName>style.visibility</p:attrName>
                                        </p:attrNameLst>
                                      </p:cBhvr>
                                      <p:to>
                                        <p:strVal val="visible"/>
                                      </p:to>
                                    </p:set>
                                    <p:anim calcmode="lin" valueType="num">
                                      <p:cBhvr>
                                        <p:cTn id="16" dur="750" fill="hold"/>
                                        <p:tgtEl>
                                          <p:spTgt spid="1038"/>
                                        </p:tgtEl>
                                        <p:attrNameLst>
                                          <p:attrName>ppt_w</p:attrName>
                                        </p:attrNameLst>
                                      </p:cBhvr>
                                      <p:tavLst>
                                        <p:tav tm="0">
                                          <p:val>
                                            <p:fltVal val="0"/>
                                          </p:val>
                                        </p:tav>
                                        <p:tav tm="100000">
                                          <p:val>
                                            <p:strVal val="#ppt_w"/>
                                          </p:val>
                                        </p:tav>
                                      </p:tavLst>
                                    </p:anim>
                                    <p:anim calcmode="lin" valueType="num">
                                      <p:cBhvr>
                                        <p:cTn id="17" dur="750" fill="hold"/>
                                        <p:tgtEl>
                                          <p:spTgt spid="1038"/>
                                        </p:tgtEl>
                                        <p:attrNameLst>
                                          <p:attrName>ppt_h</p:attrName>
                                        </p:attrNameLst>
                                      </p:cBhvr>
                                      <p:tavLst>
                                        <p:tav tm="0">
                                          <p:val>
                                            <p:fltVal val="0"/>
                                          </p:val>
                                        </p:tav>
                                        <p:tav tm="100000">
                                          <p:val>
                                            <p:strVal val="#ppt_h"/>
                                          </p:val>
                                        </p:tav>
                                      </p:tavLst>
                                    </p:anim>
                                    <p:animEffect transition="in" filter="fade">
                                      <p:cBhvr>
                                        <p:cTn id="18" dur="750"/>
                                        <p:tgtEl>
                                          <p:spTgt spid="1038"/>
                                        </p:tgtEl>
                                      </p:cBhvr>
                                    </p:animEffect>
                                    <p:anim calcmode="lin" valueType="num">
                                      <p:cBhvr>
                                        <p:cTn id="19" dur="750" fill="hold"/>
                                        <p:tgtEl>
                                          <p:spTgt spid="1038"/>
                                        </p:tgtEl>
                                        <p:attrNameLst>
                                          <p:attrName>ppt_x</p:attrName>
                                        </p:attrNameLst>
                                      </p:cBhvr>
                                      <p:tavLst>
                                        <p:tav tm="0">
                                          <p:val>
                                            <p:fltVal val="0.5"/>
                                          </p:val>
                                        </p:tav>
                                        <p:tav tm="100000">
                                          <p:val>
                                            <p:strVal val="#ppt_x"/>
                                          </p:val>
                                        </p:tav>
                                      </p:tavLst>
                                    </p:anim>
                                    <p:anim calcmode="lin" valueType="num">
                                      <p:cBhvr>
                                        <p:cTn id="20" dur="750" fill="hold"/>
                                        <p:tgtEl>
                                          <p:spTgt spid="1038"/>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100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750" fill="hold"/>
                                        <p:tgtEl>
                                          <p:spTgt spid="1026"/>
                                        </p:tgtEl>
                                        <p:attrNameLst>
                                          <p:attrName>ppt_w</p:attrName>
                                        </p:attrNameLst>
                                      </p:cBhvr>
                                      <p:tavLst>
                                        <p:tav tm="0">
                                          <p:val>
                                            <p:fltVal val="0"/>
                                          </p:val>
                                        </p:tav>
                                        <p:tav tm="100000">
                                          <p:val>
                                            <p:strVal val="#ppt_w"/>
                                          </p:val>
                                        </p:tav>
                                      </p:tavLst>
                                    </p:anim>
                                    <p:anim calcmode="lin" valueType="num">
                                      <p:cBhvr>
                                        <p:cTn id="24" dur="750" fill="hold"/>
                                        <p:tgtEl>
                                          <p:spTgt spid="1026"/>
                                        </p:tgtEl>
                                        <p:attrNameLst>
                                          <p:attrName>ppt_h</p:attrName>
                                        </p:attrNameLst>
                                      </p:cBhvr>
                                      <p:tavLst>
                                        <p:tav tm="0">
                                          <p:val>
                                            <p:fltVal val="0"/>
                                          </p:val>
                                        </p:tav>
                                        <p:tav tm="100000">
                                          <p:val>
                                            <p:strVal val="#ppt_h"/>
                                          </p:val>
                                        </p:tav>
                                      </p:tavLst>
                                    </p:anim>
                                    <p:animEffect transition="in" filter="fade">
                                      <p:cBhvr>
                                        <p:cTn id="25" dur="750"/>
                                        <p:tgtEl>
                                          <p:spTgt spid="1026"/>
                                        </p:tgtEl>
                                      </p:cBhvr>
                                    </p:animEffect>
                                    <p:anim calcmode="lin" valueType="num">
                                      <p:cBhvr>
                                        <p:cTn id="26" dur="750" fill="hold"/>
                                        <p:tgtEl>
                                          <p:spTgt spid="1026"/>
                                        </p:tgtEl>
                                        <p:attrNameLst>
                                          <p:attrName>ppt_x</p:attrName>
                                        </p:attrNameLst>
                                      </p:cBhvr>
                                      <p:tavLst>
                                        <p:tav tm="0">
                                          <p:val>
                                            <p:fltVal val="0.5"/>
                                          </p:val>
                                        </p:tav>
                                        <p:tav tm="100000">
                                          <p:val>
                                            <p:strVal val="#ppt_x"/>
                                          </p:val>
                                        </p:tav>
                                      </p:tavLst>
                                    </p:anim>
                                    <p:anim calcmode="lin" valueType="num">
                                      <p:cBhvr>
                                        <p:cTn id="27" dur="750" fill="hold"/>
                                        <p:tgtEl>
                                          <p:spTgt spid="1026"/>
                                        </p:tgtEl>
                                        <p:attrNameLst>
                                          <p:attrName>ppt_y</p:attrName>
                                        </p:attrNameLst>
                                      </p:cBhvr>
                                      <p:tavLst>
                                        <p:tav tm="0">
                                          <p:val>
                                            <p:fltVal val="0.5"/>
                                          </p:val>
                                        </p:tav>
                                        <p:tav tm="100000">
                                          <p:val>
                                            <p:strVal val="#ppt_y"/>
                                          </p:val>
                                        </p:tav>
                                      </p:tavLst>
                                    </p:anim>
                                  </p:childTnLst>
                                </p:cTn>
                              </p:par>
                              <p:par>
                                <p:cTn id="28" presetID="53" presetClass="entr" presetSubtype="528" fill="hold" nodeType="withEffect">
                                  <p:stCondLst>
                                    <p:cond delay="100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750" fill="hold"/>
                                        <p:tgtEl>
                                          <p:spTgt spid="1027"/>
                                        </p:tgtEl>
                                        <p:attrNameLst>
                                          <p:attrName>ppt_w</p:attrName>
                                        </p:attrNameLst>
                                      </p:cBhvr>
                                      <p:tavLst>
                                        <p:tav tm="0">
                                          <p:val>
                                            <p:fltVal val="0"/>
                                          </p:val>
                                        </p:tav>
                                        <p:tav tm="100000">
                                          <p:val>
                                            <p:strVal val="#ppt_w"/>
                                          </p:val>
                                        </p:tav>
                                      </p:tavLst>
                                    </p:anim>
                                    <p:anim calcmode="lin" valueType="num">
                                      <p:cBhvr>
                                        <p:cTn id="31" dur="750" fill="hold"/>
                                        <p:tgtEl>
                                          <p:spTgt spid="1027"/>
                                        </p:tgtEl>
                                        <p:attrNameLst>
                                          <p:attrName>ppt_h</p:attrName>
                                        </p:attrNameLst>
                                      </p:cBhvr>
                                      <p:tavLst>
                                        <p:tav tm="0">
                                          <p:val>
                                            <p:fltVal val="0"/>
                                          </p:val>
                                        </p:tav>
                                        <p:tav tm="100000">
                                          <p:val>
                                            <p:strVal val="#ppt_h"/>
                                          </p:val>
                                        </p:tav>
                                      </p:tavLst>
                                    </p:anim>
                                    <p:animEffect transition="in" filter="fade">
                                      <p:cBhvr>
                                        <p:cTn id="32" dur="750"/>
                                        <p:tgtEl>
                                          <p:spTgt spid="1027"/>
                                        </p:tgtEl>
                                      </p:cBhvr>
                                    </p:animEffect>
                                    <p:anim calcmode="lin" valueType="num">
                                      <p:cBhvr>
                                        <p:cTn id="33" dur="750" fill="hold"/>
                                        <p:tgtEl>
                                          <p:spTgt spid="1027"/>
                                        </p:tgtEl>
                                        <p:attrNameLst>
                                          <p:attrName>ppt_x</p:attrName>
                                        </p:attrNameLst>
                                      </p:cBhvr>
                                      <p:tavLst>
                                        <p:tav tm="0">
                                          <p:val>
                                            <p:fltVal val="0.5"/>
                                          </p:val>
                                        </p:tav>
                                        <p:tav tm="100000">
                                          <p:val>
                                            <p:strVal val="#ppt_x"/>
                                          </p:val>
                                        </p:tav>
                                      </p:tavLst>
                                    </p:anim>
                                    <p:anim calcmode="lin" valueType="num">
                                      <p:cBhvr>
                                        <p:cTn id="34" dur="750" fill="hold"/>
                                        <p:tgtEl>
                                          <p:spTgt spid="1027"/>
                                        </p:tgtEl>
                                        <p:attrNameLst>
                                          <p:attrName>ppt_y</p:attrName>
                                        </p:attrNameLst>
                                      </p:cBhvr>
                                      <p:tavLst>
                                        <p:tav tm="0">
                                          <p:val>
                                            <p:fltVal val="0.5"/>
                                          </p:val>
                                        </p:tav>
                                        <p:tav tm="100000">
                                          <p:val>
                                            <p:strVal val="#ppt_y"/>
                                          </p:val>
                                        </p:tav>
                                      </p:tavLst>
                                    </p:anim>
                                  </p:childTnLst>
                                </p:cTn>
                              </p:par>
                              <p:par>
                                <p:cTn id="35" presetID="53" presetClass="entr" presetSubtype="528" fill="hold" nodeType="withEffect">
                                  <p:stCondLst>
                                    <p:cond delay="1000"/>
                                  </p:stCondLst>
                                  <p:childTnLst>
                                    <p:set>
                                      <p:cBhvr>
                                        <p:cTn id="36" dur="1" fill="hold">
                                          <p:stCondLst>
                                            <p:cond delay="0"/>
                                          </p:stCondLst>
                                        </p:cTn>
                                        <p:tgtEl>
                                          <p:spTgt spid="1030"/>
                                        </p:tgtEl>
                                        <p:attrNameLst>
                                          <p:attrName>style.visibility</p:attrName>
                                        </p:attrNameLst>
                                      </p:cBhvr>
                                      <p:to>
                                        <p:strVal val="visible"/>
                                      </p:to>
                                    </p:set>
                                    <p:anim calcmode="lin" valueType="num">
                                      <p:cBhvr>
                                        <p:cTn id="37" dur="750" fill="hold"/>
                                        <p:tgtEl>
                                          <p:spTgt spid="1030"/>
                                        </p:tgtEl>
                                        <p:attrNameLst>
                                          <p:attrName>ppt_w</p:attrName>
                                        </p:attrNameLst>
                                      </p:cBhvr>
                                      <p:tavLst>
                                        <p:tav tm="0">
                                          <p:val>
                                            <p:fltVal val="0"/>
                                          </p:val>
                                        </p:tav>
                                        <p:tav tm="100000">
                                          <p:val>
                                            <p:strVal val="#ppt_w"/>
                                          </p:val>
                                        </p:tav>
                                      </p:tavLst>
                                    </p:anim>
                                    <p:anim calcmode="lin" valueType="num">
                                      <p:cBhvr>
                                        <p:cTn id="38" dur="750" fill="hold"/>
                                        <p:tgtEl>
                                          <p:spTgt spid="1030"/>
                                        </p:tgtEl>
                                        <p:attrNameLst>
                                          <p:attrName>ppt_h</p:attrName>
                                        </p:attrNameLst>
                                      </p:cBhvr>
                                      <p:tavLst>
                                        <p:tav tm="0">
                                          <p:val>
                                            <p:fltVal val="0"/>
                                          </p:val>
                                        </p:tav>
                                        <p:tav tm="100000">
                                          <p:val>
                                            <p:strVal val="#ppt_h"/>
                                          </p:val>
                                        </p:tav>
                                      </p:tavLst>
                                    </p:anim>
                                    <p:animEffect transition="in" filter="fade">
                                      <p:cBhvr>
                                        <p:cTn id="39" dur="750"/>
                                        <p:tgtEl>
                                          <p:spTgt spid="1030"/>
                                        </p:tgtEl>
                                      </p:cBhvr>
                                    </p:animEffect>
                                    <p:anim calcmode="lin" valueType="num">
                                      <p:cBhvr>
                                        <p:cTn id="40" dur="750" fill="hold"/>
                                        <p:tgtEl>
                                          <p:spTgt spid="1030"/>
                                        </p:tgtEl>
                                        <p:attrNameLst>
                                          <p:attrName>ppt_x</p:attrName>
                                        </p:attrNameLst>
                                      </p:cBhvr>
                                      <p:tavLst>
                                        <p:tav tm="0">
                                          <p:val>
                                            <p:fltVal val="0.5"/>
                                          </p:val>
                                        </p:tav>
                                        <p:tav tm="100000">
                                          <p:val>
                                            <p:strVal val="#ppt_x"/>
                                          </p:val>
                                        </p:tav>
                                      </p:tavLst>
                                    </p:anim>
                                    <p:anim calcmode="lin" valueType="num">
                                      <p:cBhvr>
                                        <p:cTn id="41" dur="750" fill="hold"/>
                                        <p:tgtEl>
                                          <p:spTgt spid="1030"/>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1000"/>
                                  </p:stCondLst>
                                  <p:childTnLst>
                                    <p:set>
                                      <p:cBhvr>
                                        <p:cTn id="43" dur="1" fill="hold">
                                          <p:stCondLst>
                                            <p:cond delay="0"/>
                                          </p:stCondLst>
                                        </p:cTn>
                                        <p:tgtEl>
                                          <p:spTgt spid="1032"/>
                                        </p:tgtEl>
                                        <p:attrNameLst>
                                          <p:attrName>style.visibility</p:attrName>
                                        </p:attrNameLst>
                                      </p:cBhvr>
                                      <p:to>
                                        <p:strVal val="visible"/>
                                      </p:to>
                                    </p:set>
                                    <p:anim calcmode="lin" valueType="num">
                                      <p:cBhvr>
                                        <p:cTn id="44" dur="750" fill="hold"/>
                                        <p:tgtEl>
                                          <p:spTgt spid="1032"/>
                                        </p:tgtEl>
                                        <p:attrNameLst>
                                          <p:attrName>ppt_w</p:attrName>
                                        </p:attrNameLst>
                                      </p:cBhvr>
                                      <p:tavLst>
                                        <p:tav tm="0">
                                          <p:val>
                                            <p:fltVal val="0"/>
                                          </p:val>
                                        </p:tav>
                                        <p:tav tm="100000">
                                          <p:val>
                                            <p:strVal val="#ppt_w"/>
                                          </p:val>
                                        </p:tav>
                                      </p:tavLst>
                                    </p:anim>
                                    <p:anim calcmode="lin" valueType="num">
                                      <p:cBhvr>
                                        <p:cTn id="45" dur="750" fill="hold"/>
                                        <p:tgtEl>
                                          <p:spTgt spid="1032"/>
                                        </p:tgtEl>
                                        <p:attrNameLst>
                                          <p:attrName>ppt_h</p:attrName>
                                        </p:attrNameLst>
                                      </p:cBhvr>
                                      <p:tavLst>
                                        <p:tav tm="0">
                                          <p:val>
                                            <p:fltVal val="0"/>
                                          </p:val>
                                        </p:tav>
                                        <p:tav tm="100000">
                                          <p:val>
                                            <p:strVal val="#ppt_h"/>
                                          </p:val>
                                        </p:tav>
                                      </p:tavLst>
                                    </p:anim>
                                    <p:animEffect transition="in" filter="fade">
                                      <p:cBhvr>
                                        <p:cTn id="46" dur="750"/>
                                        <p:tgtEl>
                                          <p:spTgt spid="1032"/>
                                        </p:tgtEl>
                                      </p:cBhvr>
                                    </p:animEffect>
                                    <p:anim calcmode="lin" valueType="num">
                                      <p:cBhvr>
                                        <p:cTn id="47" dur="750" fill="hold"/>
                                        <p:tgtEl>
                                          <p:spTgt spid="1032"/>
                                        </p:tgtEl>
                                        <p:attrNameLst>
                                          <p:attrName>ppt_x</p:attrName>
                                        </p:attrNameLst>
                                      </p:cBhvr>
                                      <p:tavLst>
                                        <p:tav tm="0">
                                          <p:val>
                                            <p:fltVal val="0.5"/>
                                          </p:val>
                                        </p:tav>
                                        <p:tav tm="100000">
                                          <p:val>
                                            <p:strVal val="#ppt_x"/>
                                          </p:val>
                                        </p:tav>
                                      </p:tavLst>
                                    </p:anim>
                                    <p:anim calcmode="lin" valueType="num">
                                      <p:cBhvr>
                                        <p:cTn id="48" dur="750" fill="hold"/>
                                        <p:tgtEl>
                                          <p:spTgt spid="1032"/>
                                        </p:tgtEl>
                                        <p:attrNameLst>
                                          <p:attrName>ppt_y</p:attrName>
                                        </p:attrNameLst>
                                      </p:cBhvr>
                                      <p:tavLst>
                                        <p:tav tm="0">
                                          <p:val>
                                            <p:fltVal val="0.5"/>
                                          </p:val>
                                        </p:tav>
                                        <p:tav tm="100000">
                                          <p:val>
                                            <p:strVal val="#ppt_y"/>
                                          </p:val>
                                        </p:tav>
                                      </p:tavLst>
                                    </p:anim>
                                  </p:childTnLst>
                                </p:cTn>
                              </p:par>
                              <p:par>
                                <p:cTn id="49" presetID="53" presetClass="entr" presetSubtype="528" fill="hold" nodeType="withEffect">
                                  <p:stCondLst>
                                    <p:cond delay="1000"/>
                                  </p:stCondLst>
                                  <p:childTnLst>
                                    <p:set>
                                      <p:cBhvr>
                                        <p:cTn id="50" dur="1" fill="hold">
                                          <p:stCondLst>
                                            <p:cond delay="0"/>
                                          </p:stCondLst>
                                        </p:cTn>
                                        <p:tgtEl>
                                          <p:spTgt spid="1033"/>
                                        </p:tgtEl>
                                        <p:attrNameLst>
                                          <p:attrName>style.visibility</p:attrName>
                                        </p:attrNameLst>
                                      </p:cBhvr>
                                      <p:to>
                                        <p:strVal val="visible"/>
                                      </p:to>
                                    </p:set>
                                    <p:anim calcmode="lin" valueType="num">
                                      <p:cBhvr>
                                        <p:cTn id="51" dur="750" fill="hold"/>
                                        <p:tgtEl>
                                          <p:spTgt spid="1033"/>
                                        </p:tgtEl>
                                        <p:attrNameLst>
                                          <p:attrName>ppt_w</p:attrName>
                                        </p:attrNameLst>
                                      </p:cBhvr>
                                      <p:tavLst>
                                        <p:tav tm="0">
                                          <p:val>
                                            <p:fltVal val="0"/>
                                          </p:val>
                                        </p:tav>
                                        <p:tav tm="100000">
                                          <p:val>
                                            <p:strVal val="#ppt_w"/>
                                          </p:val>
                                        </p:tav>
                                      </p:tavLst>
                                    </p:anim>
                                    <p:anim calcmode="lin" valueType="num">
                                      <p:cBhvr>
                                        <p:cTn id="52" dur="750" fill="hold"/>
                                        <p:tgtEl>
                                          <p:spTgt spid="1033"/>
                                        </p:tgtEl>
                                        <p:attrNameLst>
                                          <p:attrName>ppt_h</p:attrName>
                                        </p:attrNameLst>
                                      </p:cBhvr>
                                      <p:tavLst>
                                        <p:tav tm="0">
                                          <p:val>
                                            <p:fltVal val="0"/>
                                          </p:val>
                                        </p:tav>
                                        <p:tav tm="100000">
                                          <p:val>
                                            <p:strVal val="#ppt_h"/>
                                          </p:val>
                                        </p:tav>
                                      </p:tavLst>
                                    </p:anim>
                                    <p:animEffect transition="in" filter="fade">
                                      <p:cBhvr>
                                        <p:cTn id="53" dur="750"/>
                                        <p:tgtEl>
                                          <p:spTgt spid="1033"/>
                                        </p:tgtEl>
                                      </p:cBhvr>
                                    </p:animEffect>
                                    <p:anim calcmode="lin" valueType="num">
                                      <p:cBhvr>
                                        <p:cTn id="54" dur="750" fill="hold"/>
                                        <p:tgtEl>
                                          <p:spTgt spid="1033"/>
                                        </p:tgtEl>
                                        <p:attrNameLst>
                                          <p:attrName>ppt_x</p:attrName>
                                        </p:attrNameLst>
                                      </p:cBhvr>
                                      <p:tavLst>
                                        <p:tav tm="0">
                                          <p:val>
                                            <p:fltVal val="0.5"/>
                                          </p:val>
                                        </p:tav>
                                        <p:tav tm="100000">
                                          <p:val>
                                            <p:strVal val="#ppt_x"/>
                                          </p:val>
                                        </p:tav>
                                      </p:tavLst>
                                    </p:anim>
                                    <p:anim calcmode="lin" valueType="num">
                                      <p:cBhvr>
                                        <p:cTn id="55" dur="750" fill="hold"/>
                                        <p:tgtEl>
                                          <p:spTgt spid="1033"/>
                                        </p:tgtEl>
                                        <p:attrNameLst>
                                          <p:attrName>ppt_y</p:attrName>
                                        </p:attrNameLst>
                                      </p:cBhvr>
                                      <p:tavLst>
                                        <p:tav tm="0">
                                          <p:val>
                                            <p:fltVal val="0.5"/>
                                          </p:val>
                                        </p:tav>
                                        <p:tav tm="100000">
                                          <p:val>
                                            <p:strVal val="#ppt_y"/>
                                          </p:val>
                                        </p:tav>
                                      </p:tavLst>
                                    </p:anim>
                                  </p:childTnLst>
                                </p:cTn>
                              </p:par>
                              <p:par>
                                <p:cTn id="56" presetID="53" presetClass="entr" presetSubtype="528" fill="hold" nodeType="withEffect">
                                  <p:stCondLst>
                                    <p:cond delay="1000"/>
                                  </p:stCondLst>
                                  <p:childTnLst>
                                    <p:set>
                                      <p:cBhvr>
                                        <p:cTn id="57" dur="1" fill="hold">
                                          <p:stCondLst>
                                            <p:cond delay="0"/>
                                          </p:stCondLst>
                                        </p:cTn>
                                        <p:tgtEl>
                                          <p:spTgt spid="1036"/>
                                        </p:tgtEl>
                                        <p:attrNameLst>
                                          <p:attrName>style.visibility</p:attrName>
                                        </p:attrNameLst>
                                      </p:cBhvr>
                                      <p:to>
                                        <p:strVal val="visible"/>
                                      </p:to>
                                    </p:set>
                                    <p:anim calcmode="lin" valueType="num">
                                      <p:cBhvr>
                                        <p:cTn id="58" dur="750" fill="hold"/>
                                        <p:tgtEl>
                                          <p:spTgt spid="1036"/>
                                        </p:tgtEl>
                                        <p:attrNameLst>
                                          <p:attrName>ppt_w</p:attrName>
                                        </p:attrNameLst>
                                      </p:cBhvr>
                                      <p:tavLst>
                                        <p:tav tm="0">
                                          <p:val>
                                            <p:fltVal val="0"/>
                                          </p:val>
                                        </p:tav>
                                        <p:tav tm="100000">
                                          <p:val>
                                            <p:strVal val="#ppt_w"/>
                                          </p:val>
                                        </p:tav>
                                      </p:tavLst>
                                    </p:anim>
                                    <p:anim calcmode="lin" valueType="num">
                                      <p:cBhvr>
                                        <p:cTn id="59" dur="750" fill="hold"/>
                                        <p:tgtEl>
                                          <p:spTgt spid="1036"/>
                                        </p:tgtEl>
                                        <p:attrNameLst>
                                          <p:attrName>ppt_h</p:attrName>
                                        </p:attrNameLst>
                                      </p:cBhvr>
                                      <p:tavLst>
                                        <p:tav tm="0">
                                          <p:val>
                                            <p:fltVal val="0"/>
                                          </p:val>
                                        </p:tav>
                                        <p:tav tm="100000">
                                          <p:val>
                                            <p:strVal val="#ppt_h"/>
                                          </p:val>
                                        </p:tav>
                                      </p:tavLst>
                                    </p:anim>
                                    <p:animEffect transition="in" filter="fade">
                                      <p:cBhvr>
                                        <p:cTn id="60" dur="750"/>
                                        <p:tgtEl>
                                          <p:spTgt spid="1036"/>
                                        </p:tgtEl>
                                      </p:cBhvr>
                                    </p:animEffect>
                                    <p:anim calcmode="lin" valueType="num">
                                      <p:cBhvr>
                                        <p:cTn id="61" dur="750" fill="hold"/>
                                        <p:tgtEl>
                                          <p:spTgt spid="1036"/>
                                        </p:tgtEl>
                                        <p:attrNameLst>
                                          <p:attrName>ppt_x</p:attrName>
                                        </p:attrNameLst>
                                      </p:cBhvr>
                                      <p:tavLst>
                                        <p:tav tm="0">
                                          <p:val>
                                            <p:fltVal val="0.5"/>
                                          </p:val>
                                        </p:tav>
                                        <p:tav tm="100000">
                                          <p:val>
                                            <p:strVal val="#ppt_x"/>
                                          </p:val>
                                        </p:tav>
                                      </p:tavLst>
                                    </p:anim>
                                    <p:anim calcmode="lin" valueType="num">
                                      <p:cBhvr>
                                        <p:cTn id="62" dur="750" fill="hold"/>
                                        <p:tgtEl>
                                          <p:spTgt spid="1036"/>
                                        </p:tgtEl>
                                        <p:attrNameLst>
                                          <p:attrName>ppt_y</p:attrName>
                                        </p:attrNameLst>
                                      </p:cBhvr>
                                      <p:tavLst>
                                        <p:tav tm="0">
                                          <p:val>
                                            <p:fltVal val="0.5"/>
                                          </p:val>
                                        </p:tav>
                                        <p:tav tm="100000">
                                          <p:val>
                                            <p:strVal val="#ppt_y"/>
                                          </p:val>
                                        </p:tav>
                                      </p:tavLst>
                                    </p:anim>
                                  </p:childTnLst>
                                </p:cTn>
                              </p:par>
                              <p:par>
                                <p:cTn id="63" presetID="53" presetClass="entr" presetSubtype="528" fill="hold" nodeType="withEffect">
                                  <p:stCondLst>
                                    <p:cond delay="10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750" fill="hold"/>
                                        <p:tgtEl>
                                          <p:spTgt spid="14"/>
                                        </p:tgtEl>
                                        <p:attrNameLst>
                                          <p:attrName>ppt_w</p:attrName>
                                        </p:attrNameLst>
                                      </p:cBhvr>
                                      <p:tavLst>
                                        <p:tav tm="0">
                                          <p:val>
                                            <p:fltVal val="0"/>
                                          </p:val>
                                        </p:tav>
                                        <p:tav tm="100000">
                                          <p:val>
                                            <p:strVal val="#ppt_w"/>
                                          </p:val>
                                        </p:tav>
                                      </p:tavLst>
                                    </p:anim>
                                    <p:anim calcmode="lin" valueType="num">
                                      <p:cBhvr>
                                        <p:cTn id="66" dur="750" fill="hold"/>
                                        <p:tgtEl>
                                          <p:spTgt spid="14"/>
                                        </p:tgtEl>
                                        <p:attrNameLst>
                                          <p:attrName>ppt_h</p:attrName>
                                        </p:attrNameLst>
                                      </p:cBhvr>
                                      <p:tavLst>
                                        <p:tav tm="0">
                                          <p:val>
                                            <p:fltVal val="0"/>
                                          </p:val>
                                        </p:tav>
                                        <p:tav tm="100000">
                                          <p:val>
                                            <p:strVal val="#ppt_h"/>
                                          </p:val>
                                        </p:tav>
                                      </p:tavLst>
                                    </p:anim>
                                    <p:animEffect transition="in" filter="fade">
                                      <p:cBhvr>
                                        <p:cTn id="67" dur="750"/>
                                        <p:tgtEl>
                                          <p:spTgt spid="14"/>
                                        </p:tgtEl>
                                      </p:cBhvr>
                                    </p:animEffect>
                                    <p:anim calcmode="lin" valueType="num">
                                      <p:cBhvr>
                                        <p:cTn id="68" dur="750" fill="hold"/>
                                        <p:tgtEl>
                                          <p:spTgt spid="14"/>
                                        </p:tgtEl>
                                        <p:attrNameLst>
                                          <p:attrName>ppt_x</p:attrName>
                                        </p:attrNameLst>
                                      </p:cBhvr>
                                      <p:tavLst>
                                        <p:tav tm="0">
                                          <p:val>
                                            <p:fltVal val="0.5"/>
                                          </p:val>
                                        </p:tav>
                                        <p:tav tm="100000">
                                          <p:val>
                                            <p:strVal val="#ppt_x"/>
                                          </p:val>
                                        </p:tav>
                                      </p:tavLst>
                                    </p:anim>
                                    <p:anim calcmode="lin" valueType="num">
                                      <p:cBhvr>
                                        <p:cTn id="69" dur="75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059" name="Picture 11" descr="N:\Development\Marketing\2D Print\Presentations 2013\Tweens\source\slide 27_IfYouAreBeingCB\slide 27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274" y="749481"/>
            <a:ext cx="4821936" cy="3285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afterEffect">
                                  <p:stCondLst>
                                    <p:cond delay="1000"/>
                                  </p:stCondLst>
                                  <p:childTnLst>
                                    <p:animEffect transition="out" filter="wipe(left)">
                                      <p:cBhvr>
                                        <p:cTn id="6" dur="750"/>
                                        <p:tgtEl>
                                          <p:spTgt spid="2059"/>
                                        </p:tgtEl>
                                      </p:cBhvr>
                                    </p:animEffect>
                                    <p:set>
                                      <p:cBhvr>
                                        <p:cTn id="7" dur="1" fill="hold">
                                          <p:stCondLst>
                                            <p:cond delay="749"/>
                                          </p:stCondLst>
                                        </p:cTn>
                                        <p:tgtEl>
                                          <p:spTgt spid="20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2284"/>
            <a:ext cx="9135879" cy="5138931"/>
          </a:xfrm>
          <a:prstGeom prst="rect">
            <a:avLst/>
          </a:prstGeom>
        </p:spPr>
      </p:pic>
      <p:pic>
        <p:nvPicPr>
          <p:cNvPr id="5125" name="Picture 5" descr="N:\Development\Marketing\2D Print\Presentations 2013\Tweens\source\slide 29_IfYouDontLike\bubbles_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41" y="624319"/>
            <a:ext cx="2493480" cy="19204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Development\Marketing\2D Print\Presentations 2013\Tweens\source\slide 29_IfYouDontLike\bubbles_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837" y="185274"/>
            <a:ext cx="2139881" cy="157290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N:\Development\Marketing\2D Print\Presentations 2013\Tweens\source\slide 29_IfYouDontLike\bubbles_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720" y="695747"/>
            <a:ext cx="2956816" cy="2030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1000"/>
                                  </p:stCondLst>
                                  <p:childTnLst>
                                    <p:animEffect transition="out" filter="circle(out)">
                                      <p:cBhvr>
                                        <p:cTn id="6" dur="1500"/>
                                        <p:tgtEl>
                                          <p:spTgt spid="5125"/>
                                        </p:tgtEl>
                                      </p:cBhvr>
                                    </p:animEffect>
                                    <p:set>
                                      <p:cBhvr>
                                        <p:cTn id="7" dur="1" fill="hold">
                                          <p:stCondLst>
                                            <p:cond delay="1499"/>
                                          </p:stCondLst>
                                        </p:cTn>
                                        <p:tgtEl>
                                          <p:spTgt spid="5125"/>
                                        </p:tgtEl>
                                        <p:attrNameLst>
                                          <p:attrName>style.visibility</p:attrName>
                                        </p:attrNameLst>
                                      </p:cBhvr>
                                      <p:to>
                                        <p:strVal val="hidden"/>
                                      </p:to>
                                    </p:set>
                                  </p:childTnLst>
                                </p:cTn>
                              </p:par>
                            </p:childTnLst>
                          </p:cTn>
                        </p:par>
                        <p:par>
                          <p:cTn id="8" fill="hold">
                            <p:stCondLst>
                              <p:cond delay="2500"/>
                            </p:stCondLst>
                            <p:childTnLst>
                              <p:par>
                                <p:cTn id="9" presetID="6" presetClass="exit" presetSubtype="32" fill="hold" nodeType="afterEffect">
                                  <p:stCondLst>
                                    <p:cond delay="0"/>
                                  </p:stCondLst>
                                  <p:childTnLst>
                                    <p:animEffect transition="out" filter="circle(out)">
                                      <p:cBhvr>
                                        <p:cTn id="10" dur="1500"/>
                                        <p:tgtEl>
                                          <p:spTgt spid="5126"/>
                                        </p:tgtEl>
                                      </p:cBhvr>
                                    </p:animEffect>
                                    <p:set>
                                      <p:cBhvr>
                                        <p:cTn id="11" dur="1" fill="hold">
                                          <p:stCondLst>
                                            <p:cond delay="1499"/>
                                          </p:stCondLst>
                                        </p:cTn>
                                        <p:tgtEl>
                                          <p:spTgt spid="5126"/>
                                        </p:tgtEl>
                                        <p:attrNameLst>
                                          <p:attrName>style.visibility</p:attrName>
                                        </p:attrNameLst>
                                      </p:cBhvr>
                                      <p:to>
                                        <p:strVal val="hidden"/>
                                      </p:to>
                                    </p:set>
                                  </p:childTnLst>
                                </p:cTn>
                              </p:par>
                            </p:childTnLst>
                          </p:cTn>
                        </p:par>
                        <p:par>
                          <p:cTn id="12" fill="hold">
                            <p:stCondLst>
                              <p:cond delay="4000"/>
                            </p:stCondLst>
                            <p:childTnLst>
                              <p:par>
                                <p:cTn id="13" presetID="6" presetClass="exit" presetSubtype="32" fill="hold" nodeType="afterEffect">
                                  <p:stCondLst>
                                    <p:cond delay="0"/>
                                  </p:stCondLst>
                                  <p:childTnLst>
                                    <p:animEffect transition="out" filter="circle(out)">
                                      <p:cBhvr>
                                        <p:cTn id="14" dur="1500"/>
                                        <p:tgtEl>
                                          <p:spTgt spid="5127"/>
                                        </p:tgtEl>
                                      </p:cBhvr>
                                    </p:animEffect>
                                    <p:set>
                                      <p:cBhvr>
                                        <p:cTn id="15" dur="1" fill="hold">
                                          <p:stCondLst>
                                            <p:cond delay="1499"/>
                                          </p:stCondLst>
                                        </p:cTn>
                                        <p:tgtEl>
                                          <p:spTgt spid="5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17480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5799" y="1115241"/>
            <a:ext cx="1883827" cy="2621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62600" y="805551"/>
            <a:ext cx="41202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2966" y="438150"/>
            <a:ext cx="64894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69280" y="1047750"/>
            <a:ext cx="253397" cy="7498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7239000" y="1059942"/>
            <a:ext cx="253397" cy="749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7620000" y="788670"/>
            <a:ext cx="41202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8153400" y="438150"/>
            <a:ext cx="648943"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nodeType="withEffect">
                                  <p:stCondLst>
                                    <p:cond delay="0"/>
                                  </p:stCondLst>
                                  <p:childTnLst>
                                    <p:animMotion origin="layout" path="M 0.12153 0.00278 L 1.11111E-6 1.42063E-7 " pathEditMode="relative" rAng="0" ptsTypes="AA">
                                      <p:cBhvr>
                                        <p:cTn id="9" dur="1000" fill="hold"/>
                                        <p:tgtEl>
                                          <p:spTgt spid="4"/>
                                        </p:tgtEl>
                                        <p:attrNameLst>
                                          <p:attrName>ppt_x</p:attrName>
                                          <p:attrName>ppt_y</p:attrName>
                                        </p:attrNameLst>
                                      </p:cBhvr>
                                      <p:rCtr x="-6076" y="-154"/>
                                    </p:animMotion>
                                  </p:childTnLst>
                                </p:cTn>
                              </p:par>
                              <p:par>
                                <p:cTn id="10" presetID="10" presetClass="entr" presetSubtype="0" fill="hold" nodeType="withEffect">
                                  <p:stCondLst>
                                    <p:cond delay="4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accel="50000" decel="50000" fill="hold" nodeType="withEffect">
                                  <p:stCondLst>
                                    <p:cond delay="0"/>
                                  </p:stCondLst>
                                  <p:childTnLst>
                                    <p:animMotion origin="layout" path="M 0.19149 0.00587 L 3.05556E-6 -1.53181E-6 " pathEditMode="relative" rAng="0" ptsTypes="AA">
                                      <p:cBhvr>
                                        <p:cTn id="14" dur="1000" fill="hold"/>
                                        <p:tgtEl>
                                          <p:spTgt spid="7"/>
                                        </p:tgtEl>
                                        <p:attrNameLst>
                                          <p:attrName>ppt_x</p:attrName>
                                          <p:attrName>ppt_y</p:attrName>
                                        </p:attrNameLst>
                                      </p:cBhvr>
                                      <p:rCtr x="-9583" y="-309"/>
                                    </p:animMotion>
                                  </p:childTnLst>
                                </p:cTn>
                              </p:par>
                              <p:par>
                                <p:cTn id="15" presetID="10" presetClass="entr" presetSubtype="0" fill="hold" nodeType="withEffect">
                                  <p:stCondLst>
                                    <p:cond delay="4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accel="50000" decel="50000" fill="hold" nodeType="withEffect">
                                  <p:stCondLst>
                                    <p:cond delay="0"/>
                                  </p:stCondLst>
                                  <p:childTnLst>
                                    <p:animMotion origin="layout" path="M 0.06407 0.00124 L -4.16667E-6 -4.021E-6 " pathEditMode="relative" rAng="0" ptsTypes="AA">
                                      <p:cBhvr>
                                        <p:cTn id="19" dur="1000" fill="hold"/>
                                        <p:tgtEl>
                                          <p:spTgt spid="8"/>
                                        </p:tgtEl>
                                        <p:attrNameLst>
                                          <p:attrName>ppt_x</p:attrName>
                                          <p:attrName>ppt_y</p:attrName>
                                        </p:attrNameLst>
                                      </p:cBhvr>
                                      <p:rCtr x="-3212" y="-62"/>
                                    </p:animMotion>
                                  </p:childTnLst>
                                </p:cTn>
                              </p:par>
                              <p:par>
                                <p:cTn id="20" presetID="10" presetClass="entr" presetSubtype="0" fill="hold" nodeType="withEffect">
                                  <p:stCondLst>
                                    <p:cond delay="4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accel="50000" decel="50000" fill="hold" nodeType="withEffect">
                                  <p:stCondLst>
                                    <p:cond delay="0"/>
                                  </p:stCondLst>
                                  <p:childTnLst>
                                    <p:animMotion origin="layout" path="M -0.06389 -0.00123 L 4.44444E-6 -4.6819E-6 " pathEditMode="relative" rAng="0" ptsTypes="AA">
                                      <p:cBhvr>
                                        <p:cTn id="24" dur="1000" fill="hold"/>
                                        <p:tgtEl>
                                          <p:spTgt spid="13"/>
                                        </p:tgtEl>
                                        <p:attrNameLst>
                                          <p:attrName>ppt_x</p:attrName>
                                          <p:attrName>ppt_y</p:attrName>
                                        </p:attrNameLst>
                                      </p:cBhvr>
                                      <p:rCtr x="3194" y="62"/>
                                    </p:animMotion>
                                  </p:childTnLst>
                                </p:cTn>
                              </p:par>
                              <p:par>
                                <p:cTn id="25" presetID="10" presetClass="entr" presetSubtype="0" fill="hold" nodeType="withEffect">
                                  <p:stCondLst>
                                    <p:cond delay="4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accel="50000" decel="50000" fill="hold" nodeType="withEffect">
                                  <p:stCondLst>
                                    <p:cond delay="0"/>
                                  </p:stCondLst>
                                  <p:childTnLst>
                                    <p:animMotion origin="layout" path="M -0.11424 0.00587 L 3.88889E-6 -1.53181E-6 " pathEditMode="relative" rAng="0" ptsTypes="AA">
                                      <p:cBhvr>
                                        <p:cTn id="29" dur="1000" fill="hold"/>
                                        <p:tgtEl>
                                          <p:spTgt spid="14"/>
                                        </p:tgtEl>
                                        <p:attrNameLst>
                                          <p:attrName>ppt_x</p:attrName>
                                          <p:attrName>ppt_y</p:attrName>
                                        </p:attrNameLst>
                                      </p:cBhvr>
                                      <p:rCtr x="5712" y="-309"/>
                                    </p:animMotion>
                                  </p:childTnLst>
                                </p:cTn>
                              </p:par>
                              <p:par>
                                <p:cTn id="30" presetID="10" presetClass="entr" presetSubtype="0" fill="hold" nodeType="withEffect">
                                  <p:stCondLst>
                                    <p:cond delay="4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42" presetClass="path" presetSubtype="0" accel="50000" decel="50000" fill="hold" nodeType="withEffect">
                                  <p:stCondLst>
                                    <p:cond delay="0"/>
                                  </p:stCondLst>
                                  <p:childTnLst>
                                    <p:animMotion origin="layout" path="M -0.17917 0.00587 L 0 -8.40025E-7 " pathEditMode="relative" rAng="0" ptsTypes="AA">
                                      <p:cBhvr>
                                        <p:cTn id="34" dur="1000" fill="hold"/>
                                        <p:tgtEl>
                                          <p:spTgt spid="15"/>
                                        </p:tgtEl>
                                        <p:attrNameLst>
                                          <p:attrName>ppt_x</p:attrName>
                                          <p:attrName>ppt_y</p:attrName>
                                        </p:attrNameLst>
                                      </p:cBhvr>
                                      <p:rCtr x="8958"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66800" y="1479657"/>
            <a:ext cx="7315200" cy="36576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4099" name="Picture 3" descr="N:\Development\Marketing\2D Print\Presentations 2013\Tweens\source\slide 19_InappropriateInfo\polaroi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781" y="485230"/>
            <a:ext cx="2042337" cy="20545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Development\Marketing\2D Print\Presentations 2013\Tweens\source\slide 19_InappropriateInfo\polaroi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121" y="512956"/>
            <a:ext cx="2048434" cy="20606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099"/>
                                        </p:tgtEl>
                                      </p:cBhvr>
                                    </p:animEffect>
                                    <p:set>
                                      <p:cBhvr>
                                        <p:cTn id="7" dur="1" fill="hold">
                                          <p:stCondLst>
                                            <p:cond delay="499"/>
                                          </p:stCondLst>
                                        </p:cTn>
                                        <p:tgtEl>
                                          <p:spTgt spid="4099"/>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100"/>
                                        </p:tgtEl>
                                      </p:cBhvr>
                                    </p:animEffect>
                                    <p:set>
                                      <p:cBhvr>
                                        <p:cTn id="11"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NSTeens-ProfilePenalty">
            <a:hlinkClick r:id="" action="ppaction://media"/>
            <a:extLst>
              <a:ext uri="{FF2B5EF4-FFF2-40B4-BE49-F238E27FC236}">
                <a16:creationId xmlns:a16="http://schemas.microsoft.com/office/drawing/2014/main" id="{4DD63D5D-3ED9-4DDE-B012-C3564FAF89C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853D5C6-7C6D-4B3F-AFA5-81B09A52AA76}" label="ProfilePenalty_CC" lang="" r:embed="rId5"/>
                        </p173:trackLst>
                      </p173:tracksInfo>
                    </p:ext>
                  </p14:extLst>
                </p14:media>
              </p:ext>
            </p:extLst>
          </p:nvPr>
        </p:nvPicPr>
        <p:blipFill>
          <a:blip r:embed="rId6"/>
          <a:stretch>
            <a:fillRect/>
          </a:stretch>
        </p:blipFill>
        <p:spPr>
          <a:xfrm>
            <a:off x="0" y="0"/>
            <a:ext cx="9144000" cy="5143500"/>
          </a:xfrm>
          <a:prstGeom prst="rect">
            <a:avLst/>
          </a:prstGeom>
        </p:spPr>
      </p:pic>
      <p:sp>
        <p:nvSpPr>
          <p:cNvPr id="4" name="Rectangle 3">
            <a:hlinkClick r:id="" action="ppaction://hlinkshowjump?jump=nextslide"/>
          </p:cNvPr>
          <p:cNvSpPr/>
          <p:nvPr/>
        </p:nvSpPr>
        <p:spPr>
          <a:xfrm>
            <a:off x="0" y="0"/>
            <a:ext cx="9144000" cy="47815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Tweens ppt color">
      <a:dk1>
        <a:srgbClr val="3F3F3F"/>
      </a:dk1>
      <a:lt1>
        <a:sysClr val="window" lastClr="FFFFFF"/>
      </a:lt1>
      <a:dk2>
        <a:srgbClr val="3EABB2"/>
      </a:dk2>
      <a:lt2>
        <a:srgbClr val="9BE8EA"/>
      </a:lt2>
      <a:accent1>
        <a:srgbClr val="FF0000"/>
      </a:accent1>
      <a:accent2>
        <a:srgbClr val="FF5B5B"/>
      </a:accent2>
      <a:accent3>
        <a:srgbClr val="F5A503"/>
      </a:accent3>
      <a:accent4>
        <a:srgbClr val="FFE074"/>
      </a:accent4>
      <a:accent5>
        <a:srgbClr val="78A633"/>
      </a:accent5>
      <a:accent6>
        <a:srgbClr val="C1DC37"/>
      </a:accent6>
      <a:hlink>
        <a:srgbClr val="8B8B8B"/>
      </a:hlink>
      <a:folHlink>
        <a:srgbClr val="D8D8D8"/>
      </a:folHlink>
    </a:clrScheme>
    <a:fontScheme name="Tweens pp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15328</TotalTime>
  <Words>2805</Words>
  <Application>Microsoft Office PowerPoint</Application>
  <PresentationFormat>On-screen Show (16:9)</PresentationFormat>
  <Paragraphs>316</Paragraphs>
  <Slides>39</Slides>
  <Notes>39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Ackbar</vt:lpstr>
      <vt:lpstr>Arial</vt:lpstr>
      <vt:lpstr>Calibri</vt:lpstr>
      <vt:lpstr>Drawing Guides</vt:lpstr>
      <vt:lpstr>Film Cryptic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Eastwood</dc:creator>
  <cp:lastModifiedBy>Andre Howard</cp:lastModifiedBy>
  <cp:revision>551</cp:revision>
  <cp:lastPrinted>2018-11-30T21:10:20Z</cp:lastPrinted>
  <dcterms:created xsi:type="dcterms:W3CDTF">2012-11-26T16:11:21Z</dcterms:created>
  <dcterms:modified xsi:type="dcterms:W3CDTF">2019-06-03T21:00:50Z</dcterms:modified>
</cp:coreProperties>
</file>